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8.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31" r:id="rId6"/>
  </p:sldMasterIdLst>
  <p:notesMasterIdLst>
    <p:notesMasterId r:id="rId39"/>
  </p:notesMasterIdLst>
  <p:handoutMasterIdLst>
    <p:handoutMasterId r:id="rId40"/>
  </p:handoutMasterIdLst>
  <p:sldIdLst>
    <p:sldId id="1253" r:id="rId7"/>
    <p:sldId id="1254" r:id="rId8"/>
    <p:sldId id="1255" r:id="rId9"/>
    <p:sldId id="1257" r:id="rId10"/>
    <p:sldId id="1258" r:id="rId11"/>
    <p:sldId id="1259" r:id="rId12"/>
    <p:sldId id="258" r:id="rId13"/>
    <p:sldId id="259" r:id="rId14"/>
    <p:sldId id="260" r:id="rId15"/>
    <p:sldId id="261" r:id="rId16"/>
    <p:sldId id="262" r:id="rId17"/>
    <p:sldId id="256" r:id="rId18"/>
    <p:sldId id="310" r:id="rId19"/>
    <p:sldId id="267" r:id="rId20"/>
    <p:sldId id="268" r:id="rId21"/>
    <p:sldId id="269" r:id="rId22"/>
    <p:sldId id="270" r:id="rId23"/>
    <p:sldId id="273" r:id="rId24"/>
    <p:sldId id="276" r:id="rId25"/>
    <p:sldId id="278" r:id="rId26"/>
    <p:sldId id="279" r:id="rId27"/>
    <p:sldId id="281" r:id="rId28"/>
    <p:sldId id="282" r:id="rId29"/>
    <p:sldId id="283" r:id="rId30"/>
    <p:sldId id="284" r:id="rId31"/>
    <p:sldId id="285" r:id="rId32"/>
    <p:sldId id="286" r:id="rId33"/>
    <p:sldId id="288" r:id="rId34"/>
    <p:sldId id="296" r:id="rId35"/>
    <p:sldId id="297" r:id="rId36"/>
    <p:sldId id="299" r:id="rId37"/>
    <p:sldId id="307" r:id="rId3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333E48"/>
    <a:srgbClr val="00C1DE"/>
    <a:srgbClr val="FF6B00"/>
    <a:srgbClr val="E5ECEB"/>
    <a:srgbClr val="95D600"/>
    <a:srgbClr val="FFC600"/>
    <a:srgbClr val="FF6900"/>
    <a:srgbClr val="93E5FF"/>
    <a:srgbClr val="7B7F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F183C4-4DCC-4053-9E45-56A1F2C0039F}" v="10" dt="2025-02-24T21:27:04.604"/>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254" autoAdjust="0"/>
  </p:normalViewPr>
  <p:slideViewPr>
    <p:cSldViewPr snapToGrid="0">
      <p:cViewPr varScale="1">
        <p:scale>
          <a:sx n="115" d="100"/>
          <a:sy n="115" d="100"/>
        </p:scale>
        <p:origin x="2020" y="6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rnard Yett" userId="a1203614-4747-4c23-b70c-bdb02f832ea8" providerId="ADAL" clId="{844AA4B3-17DA-4603-B53F-D7D7F3EC2F1B}"/>
    <pc:docChg chg="addSld delSld modSld">
      <pc:chgData name="Bernard Yett" userId="a1203614-4747-4c23-b70c-bdb02f832ea8" providerId="ADAL" clId="{844AA4B3-17DA-4603-B53F-D7D7F3EC2F1B}" dt="2024-10-21T18:43:54.170" v="26" actId="20577"/>
      <pc:docMkLst>
        <pc:docMk/>
      </pc:docMkLst>
      <pc:sldChg chg="modSp mod">
        <pc:chgData name="Bernard Yett" userId="a1203614-4747-4c23-b70c-bdb02f832ea8" providerId="ADAL" clId="{844AA4B3-17DA-4603-B53F-D7D7F3EC2F1B}" dt="2024-10-21T18:43:54.170" v="26" actId="20577"/>
        <pc:sldMkLst>
          <pc:docMk/>
          <pc:sldMk cId="3068360568" sldId="256"/>
        </pc:sldMkLst>
      </pc:sldChg>
      <pc:sldChg chg="del">
        <pc:chgData name="Bernard Yett" userId="a1203614-4747-4c23-b70c-bdb02f832ea8" providerId="ADAL" clId="{844AA4B3-17DA-4603-B53F-D7D7F3EC2F1B}" dt="2024-10-21T18:38:25.682" v="6" actId="47"/>
        <pc:sldMkLst>
          <pc:docMk/>
          <pc:sldMk cId="455363331" sldId="257"/>
        </pc:sldMkLst>
      </pc:sldChg>
      <pc:sldChg chg="del">
        <pc:chgData name="Bernard Yett" userId="a1203614-4747-4c23-b70c-bdb02f832ea8" providerId="ADAL" clId="{844AA4B3-17DA-4603-B53F-D7D7F3EC2F1B}" dt="2024-10-21T18:37:44.735" v="3" actId="2696"/>
        <pc:sldMkLst>
          <pc:docMk/>
          <pc:sldMk cId="2641445605" sldId="258"/>
        </pc:sldMkLst>
      </pc:sldChg>
      <pc:sldChg chg="add">
        <pc:chgData name="Bernard Yett" userId="a1203614-4747-4c23-b70c-bdb02f832ea8" providerId="ADAL" clId="{844AA4B3-17DA-4603-B53F-D7D7F3EC2F1B}" dt="2024-10-21T18:37:47.881" v="4"/>
        <pc:sldMkLst>
          <pc:docMk/>
          <pc:sldMk cId="3737416249" sldId="258"/>
        </pc:sldMkLst>
      </pc:sldChg>
      <pc:sldChg chg="del">
        <pc:chgData name="Bernard Yett" userId="a1203614-4747-4c23-b70c-bdb02f832ea8" providerId="ADAL" clId="{844AA4B3-17DA-4603-B53F-D7D7F3EC2F1B}" dt="2024-10-21T18:37:44.735" v="3" actId="2696"/>
        <pc:sldMkLst>
          <pc:docMk/>
          <pc:sldMk cId="1225351416" sldId="259"/>
        </pc:sldMkLst>
      </pc:sldChg>
      <pc:sldChg chg="add">
        <pc:chgData name="Bernard Yett" userId="a1203614-4747-4c23-b70c-bdb02f832ea8" providerId="ADAL" clId="{844AA4B3-17DA-4603-B53F-D7D7F3EC2F1B}" dt="2024-10-21T18:37:47.881" v="4"/>
        <pc:sldMkLst>
          <pc:docMk/>
          <pc:sldMk cId="2656337177" sldId="259"/>
        </pc:sldMkLst>
      </pc:sldChg>
      <pc:sldChg chg="del">
        <pc:chgData name="Bernard Yett" userId="a1203614-4747-4c23-b70c-bdb02f832ea8" providerId="ADAL" clId="{844AA4B3-17DA-4603-B53F-D7D7F3EC2F1B}" dt="2024-10-21T18:37:44.735" v="3" actId="2696"/>
        <pc:sldMkLst>
          <pc:docMk/>
          <pc:sldMk cId="1987184960" sldId="260"/>
        </pc:sldMkLst>
      </pc:sldChg>
      <pc:sldChg chg="add">
        <pc:chgData name="Bernard Yett" userId="a1203614-4747-4c23-b70c-bdb02f832ea8" providerId="ADAL" clId="{844AA4B3-17DA-4603-B53F-D7D7F3EC2F1B}" dt="2024-10-21T18:37:47.881" v="4"/>
        <pc:sldMkLst>
          <pc:docMk/>
          <pc:sldMk cId="2128907337" sldId="260"/>
        </pc:sldMkLst>
      </pc:sldChg>
      <pc:sldChg chg="del">
        <pc:chgData name="Bernard Yett" userId="a1203614-4747-4c23-b70c-bdb02f832ea8" providerId="ADAL" clId="{844AA4B3-17DA-4603-B53F-D7D7F3EC2F1B}" dt="2024-10-21T18:37:44.735" v="3" actId="2696"/>
        <pc:sldMkLst>
          <pc:docMk/>
          <pc:sldMk cId="831834047" sldId="261"/>
        </pc:sldMkLst>
      </pc:sldChg>
      <pc:sldChg chg="add">
        <pc:chgData name="Bernard Yett" userId="a1203614-4747-4c23-b70c-bdb02f832ea8" providerId="ADAL" clId="{844AA4B3-17DA-4603-B53F-D7D7F3EC2F1B}" dt="2024-10-21T18:37:47.881" v="4"/>
        <pc:sldMkLst>
          <pc:docMk/>
          <pc:sldMk cId="1209679482" sldId="261"/>
        </pc:sldMkLst>
      </pc:sldChg>
      <pc:sldChg chg="add">
        <pc:chgData name="Bernard Yett" userId="a1203614-4747-4c23-b70c-bdb02f832ea8" providerId="ADAL" clId="{844AA4B3-17DA-4603-B53F-D7D7F3EC2F1B}" dt="2024-10-21T18:37:47.881" v="4"/>
        <pc:sldMkLst>
          <pc:docMk/>
          <pc:sldMk cId="2604554815" sldId="262"/>
        </pc:sldMkLst>
      </pc:sldChg>
      <pc:sldChg chg="del">
        <pc:chgData name="Bernard Yett" userId="a1203614-4747-4c23-b70c-bdb02f832ea8" providerId="ADAL" clId="{844AA4B3-17DA-4603-B53F-D7D7F3EC2F1B}" dt="2024-10-21T18:37:44.735" v="3" actId="2696"/>
        <pc:sldMkLst>
          <pc:docMk/>
          <pc:sldMk cId="3537016956" sldId="262"/>
        </pc:sldMkLst>
      </pc:sldChg>
      <pc:sldChg chg="del">
        <pc:chgData name="Bernard Yett" userId="a1203614-4747-4c23-b70c-bdb02f832ea8" providerId="ADAL" clId="{844AA4B3-17DA-4603-B53F-D7D7F3EC2F1B}" dt="2024-10-18T17:06:38.532" v="0" actId="47"/>
        <pc:sldMkLst>
          <pc:docMk/>
          <pc:sldMk cId="224418140" sldId="311"/>
        </pc:sldMkLst>
      </pc:sldChg>
      <pc:sldChg chg="del">
        <pc:chgData name="Bernard Yett" userId="a1203614-4747-4c23-b70c-bdb02f832ea8" providerId="ADAL" clId="{844AA4B3-17DA-4603-B53F-D7D7F3EC2F1B}" dt="2024-10-21T18:38:23.986" v="5" actId="47"/>
        <pc:sldMkLst>
          <pc:docMk/>
          <pc:sldMk cId="1136888500" sldId="441"/>
        </pc:sldMkLst>
      </pc:sldChg>
      <pc:sldChg chg="del">
        <pc:chgData name="Bernard Yett" userId="a1203614-4747-4c23-b70c-bdb02f832ea8" providerId="ADAL" clId="{844AA4B3-17DA-4603-B53F-D7D7F3EC2F1B}" dt="2024-10-18T17:06:38.532" v="0" actId="47"/>
        <pc:sldMkLst>
          <pc:docMk/>
          <pc:sldMk cId="1866633048" sldId="442"/>
        </pc:sldMkLst>
      </pc:sldChg>
      <pc:sldChg chg="del">
        <pc:chgData name="Bernard Yett" userId="a1203614-4747-4c23-b70c-bdb02f832ea8" providerId="ADAL" clId="{844AA4B3-17DA-4603-B53F-D7D7F3EC2F1B}" dt="2024-10-18T17:06:38.532" v="0" actId="47"/>
        <pc:sldMkLst>
          <pc:docMk/>
          <pc:sldMk cId="4236514557" sldId="443"/>
        </pc:sldMkLst>
      </pc:sldChg>
      <pc:sldChg chg="del">
        <pc:chgData name="Bernard Yett" userId="a1203614-4747-4c23-b70c-bdb02f832ea8" providerId="ADAL" clId="{844AA4B3-17DA-4603-B53F-D7D7F3EC2F1B}" dt="2024-10-18T17:06:38.532" v="0" actId="47"/>
        <pc:sldMkLst>
          <pc:docMk/>
          <pc:sldMk cId="3677847921" sldId="445"/>
        </pc:sldMkLst>
      </pc:sldChg>
      <pc:sldChg chg="del">
        <pc:chgData name="Bernard Yett" userId="a1203614-4747-4c23-b70c-bdb02f832ea8" providerId="ADAL" clId="{844AA4B3-17DA-4603-B53F-D7D7F3EC2F1B}" dt="2024-10-18T17:06:38.532" v="0" actId="47"/>
        <pc:sldMkLst>
          <pc:docMk/>
          <pc:sldMk cId="3900127763" sldId="446"/>
        </pc:sldMkLst>
      </pc:sldChg>
      <pc:sldChg chg="del">
        <pc:chgData name="Bernard Yett" userId="a1203614-4747-4c23-b70c-bdb02f832ea8" providerId="ADAL" clId="{844AA4B3-17DA-4603-B53F-D7D7F3EC2F1B}" dt="2024-10-18T17:06:38.532" v="0" actId="47"/>
        <pc:sldMkLst>
          <pc:docMk/>
          <pc:sldMk cId="3604250296" sldId="447"/>
        </pc:sldMkLst>
      </pc:sldChg>
      <pc:sldChg chg="del">
        <pc:chgData name="Bernard Yett" userId="a1203614-4747-4c23-b70c-bdb02f832ea8" providerId="ADAL" clId="{844AA4B3-17DA-4603-B53F-D7D7F3EC2F1B}" dt="2024-10-18T17:06:38.532" v="0" actId="47"/>
        <pc:sldMkLst>
          <pc:docMk/>
          <pc:sldMk cId="2829968169" sldId="448"/>
        </pc:sldMkLst>
      </pc:sldChg>
      <pc:sldChg chg="del">
        <pc:chgData name="Bernard Yett" userId="a1203614-4747-4c23-b70c-bdb02f832ea8" providerId="ADAL" clId="{844AA4B3-17DA-4603-B53F-D7D7F3EC2F1B}" dt="2024-10-18T17:06:38.532" v="0" actId="47"/>
        <pc:sldMkLst>
          <pc:docMk/>
          <pc:sldMk cId="963770689" sldId="449"/>
        </pc:sldMkLst>
      </pc:sldChg>
      <pc:sldChg chg="del">
        <pc:chgData name="Bernard Yett" userId="a1203614-4747-4c23-b70c-bdb02f832ea8" providerId="ADAL" clId="{844AA4B3-17DA-4603-B53F-D7D7F3EC2F1B}" dt="2024-10-18T17:06:38.532" v="0" actId="47"/>
        <pc:sldMkLst>
          <pc:docMk/>
          <pc:sldMk cId="2396735658" sldId="455"/>
        </pc:sldMkLst>
      </pc:sldChg>
      <pc:sldChg chg="del">
        <pc:chgData name="Bernard Yett" userId="a1203614-4747-4c23-b70c-bdb02f832ea8" providerId="ADAL" clId="{844AA4B3-17DA-4603-B53F-D7D7F3EC2F1B}" dt="2024-10-21T18:37:00.081" v="1" actId="47"/>
        <pc:sldMkLst>
          <pc:docMk/>
          <pc:sldMk cId="3588779347" sldId="1260"/>
        </pc:sldMkLst>
      </pc:sldChg>
      <pc:sldChg chg="del">
        <pc:chgData name="Bernard Yett" userId="a1203614-4747-4c23-b70c-bdb02f832ea8" providerId="ADAL" clId="{844AA4B3-17DA-4603-B53F-D7D7F3EC2F1B}" dt="2024-10-21T18:37:00.587" v="2" actId="47"/>
        <pc:sldMkLst>
          <pc:docMk/>
          <pc:sldMk cId="1659851362" sldId="1261"/>
        </pc:sldMkLst>
      </pc:sldChg>
    </pc:docChg>
  </pc:docChgLst>
  <pc:docChgLst>
    <pc:chgData name="Bernard Yett" userId="a1203614-4747-4c23-b70c-bdb02f832ea8" providerId="ADAL" clId="{5FF183C4-4DCC-4053-9E45-56A1F2C0039F}"/>
    <pc:docChg chg="undo custSel addSld delSld modSld">
      <pc:chgData name="Bernard Yett" userId="a1203614-4747-4c23-b70c-bdb02f832ea8" providerId="ADAL" clId="{5FF183C4-4DCC-4053-9E45-56A1F2C0039F}" dt="2025-02-24T21:31:06.423" v="297" actId="47"/>
      <pc:docMkLst>
        <pc:docMk/>
      </pc:docMkLst>
      <pc:sldChg chg="addSp delSp modSp mod">
        <pc:chgData name="Bernard Yett" userId="a1203614-4747-4c23-b70c-bdb02f832ea8" providerId="ADAL" clId="{5FF183C4-4DCC-4053-9E45-56A1F2C0039F}" dt="2025-02-24T21:29:06.054" v="279" actId="478"/>
        <pc:sldMkLst>
          <pc:docMk/>
          <pc:sldMk cId="3737416249" sldId="258"/>
        </pc:sldMkLst>
        <pc:spChg chg="mod">
          <ac:chgData name="Bernard Yett" userId="a1203614-4747-4c23-b70c-bdb02f832ea8" providerId="ADAL" clId="{5FF183C4-4DCC-4053-9E45-56A1F2C0039F}" dt="2025-02-24T21:14:57.496" v="0" actId="20577"/>
          <ac:spMkLst>
            <pc:docMk/>
            <pc:sldMk cId="3737416249" sldId="258"/>
            <ac:spMk id="3" creationId="{00000000-0000-0000-0000-000000000000}"/>
          </ac:spMkLst>
        </pc:spChg>
        <pc:spChg chg="add del mod">
          <ac:chgData name="Bernard Yett" userId="a1203614-4747-4c23-b70c-bdb02f832ea8" providerId="ADAL" clId="{5FF183C4-4DCC-4053-9E45-56A1F2C0039F}" dt="2025-02-24T21:20:06.405" v="16" actId="478"/>
          <ac:spMkLst>
            <pc:docMk/>
            <pc:sldMk cId="3737416249" sldId="258"/>
            <ac:spMk id="7" creationId="{1AA6203D-F7B3-D340-FB94-672FF5C13307}"/>
          </ac:spMkLst>
        </pc:spChg>
        <pc:spChg chg="add mod">
          <ac:chgData name="Bernard Yett" userId="a1203614-4747-4c23-b70c-bdb02f832ea8" providerId="ADAL" clId="{5FF183C4-4DCC-4053-9E45-56A1F2C0039F}" dt="2025-02-24T21:25:55.601" v="110" actId="403"/>
          <ac:spMkLst>
            <pc:docMk/>
            <pc:sldMk cId="3737416249" sldId="258"/>
            <ac:spMk id="14" creationId="{6AAFEF8C-8DC6-F77E-ADA7-1A7AA4CCE1F0}"/>
          </ac:spMkLst>
        </pc:spChg>
        <pc:spChg chg="add mod">
          <ac:chgData name="Bernard Yett" userId="a1203614-4747-4c23-b70c-bdb02f832ea8" providerId="ADAL" clId="{5FF183C4-4DCC-4053-9E45-56A1F2C0039F}" dt="2025-02-24T21:26:52.702" v="255" actId="20577"/>
          <ac:spMkLst>
            <pc:docMk/>
            <pc:sldMk cId="3737416249" sldId="258"/>
            <ac:spMk id="15" creationId="{3D4CA485-D0D6-9AC7-72F2-8E64CB9B907A}"/>
          </ac:spMkLst>
        </pc:spChg>
        <pc:picChg chg="add mod">
          <ac:chgData name="Bernard Yett" userId="a1203614-4747-4c23-b70c-bdb02f832ea8" providerId="ADAL" clId="{5FF183C4-4DCC-4053-9E45-56A1F2C0039F}" dt="2025-02-24T21:19:28.461" v="4" actId="1076"/>
          <ac:picMkLst>
            <pc:docMk/>
            <pc:sldMk cId="3737416249" sldId="258"/>
            <ac:picMk id="5" creationId="{DE8C1972-C816-810B-BEED-4FC20EDED4C0}"/>
          </ac:picMkLst>
        </pc:picChg>
        <pc:picChg chg="add mod">
          <ac:chgData name="Bernard Yett" userId="a1203614-4747-4c23-b70c-bdb02f832ea8" providerId="ADAL" clId="{5FF183C4-4DCC-4053-9E45-56A1F2C0039F}" dt="2025-02-24T21:20:38.760" v="19" actId="1076"/>
          <ac:picMkLst>
            <pc:docMk/>
            <pc:sldMk cId="3737416249" sldId="258"/>
            <ac:picMk id="9" creationId="{552FE135-7E75-B3B3-5007-25E7FE98EA7C}"/>
          </ac:picMkLst>
        </pc:picChg>
        <pc:picChg chg="add mod">
          <ac:chgData name="Bernard Yett" userId="a1203614-4747-4c23-b70c-bdb02f832ea8" providerId="ADAL" clId="{5FF183C4-4DCC-4053-9E45-56A1F2C0039F}" dt="2025-02-24T21:20:45.621" v="21" actId="1076"/>
          <ac:picMkLst>
            <pc:docMk/>
            <pc:sldMk cId="3737416249" sldId="258"/>
            <ac:picMk id="11" creationId="{0BF69B63-B072-520A-E543-7137C0C09A65}"/>
          </ac:picMkLst>
        </pc:picChg>
        <pc:picChg chg="add mod">
          <ac:chgData name="Bernard Yett" userId="a1203614-4747-4c23-b70c-bdb02f832ea8" providerId="ADAL" clId="{5FF183C4-4DCC-4053-9E45-56A1F2C0039F}" dt="2025-02-24T21:24:52.460" v="26" actId="1076"/>
          <ac:picMkLst>
            <pc:docMk/>
            <pc:sldMk cId="3737416249" sldId="258"/>
            <ac:picMk id="13" creationId="{75D0A566-C317-7929-DC6F-2F136CF1D73C}"/>
          </ac:picMkLst>
        </pc:picChg>
        <pc:picChg chg="add del mod">
          <ac:chgData name="Bernard Yett" userId="a1203614-4747-4c23-b70c-bdb02f832ea8" providerId="ADAL" clId="{5FF183C4-4DCC-4053-9E45-56A1F2C0039F}" dt="2025-02-24T21:29:04.742" v="277" actId="478"/>
          <ac:picMkLst>
            <pc:docMk/>
            <pc:sldMk cId="3737416249" sldId="258"/>
            <ac:picMk id="17" creationId="{08819F75-E5FF-269C-1FD4-DB864E72A778}"/>
          </ac:picMkLst>
        </pc:picChg>
        <pc:picChg chg="add del mod">
          <ac:chgData name="Bernard Yett" userId="a1203614-4747-4c23-b70c-bdb02f832ea8" providerId="ADAL" clId="{5FF183C4-4DCC-4053-9E45-56A1F2C0039F}" dt="2025-02-24T21:29:05.364" v="278" actId="478"/>
          <ac:picMkLst>
            <pc:docMk/>
            <pc:sldMk cId="3737416249" sldId="258"/>
            <ac:picMk id="19" creationId="{FF9AE949-4E33-460A-CC3A-ADC07D4F5868}"/>
          </ac:picMkLst>
        </pc:picChg>
        <pc:picChg chg="add del mod">
          <ac:chgData name="Bernard Yett" userId="a1203614-4747-4c23-b70c-bdb02f832ea8" providerId="ADAL" clId="{5FF183C4-4DCC-4053-9E45-56A1F2C0039F}" dt="2025-02-24T21:29:06.054" v="279" actId="478"/>
          <ac:picMkLst>
            <pc:docMk/>
            <pc:sldMk cId="3737416249" sldId="258"/>
            <ac:picMk id="21" creationId="{E44E9462-8B53-0291-6509-37AC86880FD1}"/>
          </ac:picMkLst>
        </pc:picChg>
        <pc:picChg chg="add mod">
          <ac:chgData name="Bernard Yett" userId="a1203614-4747-4c23-b70c-bdb02f832ea8" providerId="ADAL" clId="{5FF183C4-4DCC-4053-9E45-56A1F2C0039F}" dt="2025-02-24T21:28:46.078" v="270" actId="1076"/>
          <ac:picMkLst>
            <pc:docMk/>
            <pc:sldMk cId="3737416249" sldId="258"/>
            <ac:picMk id="23" creationId="{AD50445A-08EB-3348-237B-4DCEFB5E4F77}"/>
          </ac:picMkLst>
        </pc:picChg>
        <pc:picChg chg="add mod">
          <ac:chgData name="Bernard Yett" userId="a1203614-4747-4c23-b70c-bdb02f832ea8" providerId="ADAL" clId="{5FF183C4-4DCC-4053-9E45-56A1F2C0039F}" dt="2025-02-24T21:28:52.873" v="273" actId="1076"/>
          <ac:picMkLst>
            <pc:docMk/>
            <pc:sldMk cId="3737416249" sldId="258"/>
            <ac:picMk id="25" creationId="{97F30F2B-63CC-33E1-7EC2-5F98DC8E37B4}"/>
          </ac:picMkLst>
        </pc:picChg>
        <pc:picChg chg="add mod">
          <ac:chgData name="Bernard Yett" userId="a1203614-4747-4c23-b70c-bdb02f832ea8" providerId="ADAL" clId="{5FF183C4-4DCC-4053-9E45-56A1F2C0039F}" dt="2025-02-24T21:28:59.490" v="276" actId="1076"/>
          <ac:picMkLst>
            <pc:docMk/>
            <pc:sldMk cId="3737416249" sldId="258"/>
            <ac:picMk id="27" creationId="{C6190EBB-82ED-78A5-1524-EB9BCE9B8E53}"/>
          </ac:picMkLst>
        </pc:picChg>
        <pc:picChg chg="add mod">
          <ac:chgData name="Bernard Yett" userId="a1203614-4747-4c23-b70c-bdb02f832ea8" providerId="ADAL" clId="{5FF183C4-4DCC-4053-9E45-56A1F2C0039F}" dt="2025-02-24T21:27:04.603" v="259" actId="1076"/>
          <ac:picMkLst>
            <pc:docMk/>
            <pc:sldMk cId="3737416249" sldId="258"/>
            <ac:picMk id="1026" creationId="{7F2C45E4-31A8-5AF4-1D91-1ED80E18F61A}"/>
          </ac:picMkLst>
        </pc:picChg>
      </pc:sldChg>
      <pc:sldChg chg="del">
        <pc:chgData name="Bernard Yett" userId="a1203614-4747-4c23-b70c-bdb02f832ea8" providerId="ADAL" clId="{5FF183C4-4DCC-4053-9E45-56A1F2C0039F}" dt="2025-02-24T21:29:42.035" v="280" actId="47"/>
        <pc:sldMkLst>
          <pc:docMk/>
          <pc:sldMk cId="2669884009" sldId="271"/>
        </pc:sldMkLst>
      </pc:sldChg>
      <pc:sldChg chg="del">
        <pc:chgData name="Bernard Yett" userId="a1203614-4747-4c23-b70c-bdb02f832ea8" providerId="ADAL" clId="{5FF183C4-4DCC-4053-9E45-56A1F2C0039F}" dt="2025-02-24T21:29:42.035" v="280" actId="47"/>
        <pc:sldMkLst>
          <pc:docMk/>
          <pc:sldMk cId="1078529517" sldId="272"/>
        </pc:sldMkLst>
      </pc:sldChg>
      <pc:sldChg chg="del">
        <pc:chgData name="Bernard Yett" userId="a1203614-4747-4c23-b70c-bdb02f832ea8" providerId="ADAL" clId="{5FF183C4-4DCC-4053-9E45-56A1F2C0039F}" dt="2025-02-24T21:29:49.698" v="281" actId="47"/>
        <pc:sldMkLst>
          <pc:docMk/>
          <pc:sldMk cId="1892519626" sldId="274"/>
        </pc:sldMkLst>
      </pc:sldChg>
      <pc:sldChg chg="del">
        <pc:chgData name="Bernard Yett" userId="a1203614-4747-4c23-b70c-bdb02f832ea8" providerId="ADAL" clId="{5FF183C4-4DCC-4053-9E45-56A1F2C0039F}" dt="2025-02-24T21:29:52.381" v="282" actId="47"/>
        <pc:sldMkLst>
          <pc:docMk/>
          <pc:sldMk cId="64512495" sldId="275"/>
        </pc:sldMkLst>
      </pc:sldChg>
      <pc:sldChg chg="del">
        <pc:chgData name="Bernard Yett" userId="a1203614-4747-4c23-b70c-bdb02f832ea8" providerId="ADAL" clId="{5FF183C4-4DCC-4053-9E45-56A1F2C0039F}" dt="2025-02-24T21:29:54.492" v="283" actId="47"/>
        <pc:sldMkLst>
          <pc:docMk/>
          <pc:sldMk cId="613597026" sldId="277"/>
        </pc:sldMkLst>
      </pc:sldChg>
      <pc:sldChg chg="add del">
        <pc:chgData name="Bernard Yett" userId="a1203614-4747-4c23-b70c-bdb02f832ea8" providerId="ADAL" clId="{5FF183C4-4DCC-4053-9E45-56A1F2C0039F}" dt="2025-02-24T21:30:11.690" v="285" actId="47"/>
        <pc:sldMkLst>
          <pc:docMk/>
          <pc:sldMk cId="3238144587" sldId="281"/>
        </pc:sldMkLst>
      </pc:sldChg>
      <pc:sldChg chg="del">
        <pc:chgData name="Bernard Yett" userId="a1203614-4747-4c23-b70c-bdb02f832ea8" providerId="ADAL" clId="{5FF183C4-4DCC-4053-9E45-56A1F2C0039F}" dt="2025-02-24T21:30:22.328" v="286" actId="47"/>
        <pc:sldMkLst>
          <pc:docMk/>
          <pc:sldMk cId="2116080030" sldId="289"/>
        </pc:sldMkLst>
      </pc:sldChg>
      <pc:sldChg chg="del">
        <pc:chgData name="Bernard Yett" userId="a1203614-4747-4c23-b70c-bdb02f832ea8" providerId="ADAL" clId="{5FF183C4-4DCC-4053-9E45-56A1F2C0039F}" dt="2025-02-24T21:30:25.334" v="287" actId="47"/>
        <pc:sldMkLst>
          <pc:docMk/>
          <pc:sldMk cId="2133658934" sldId="290"/>
        </pc:sldMkLst>
      </pc:sldChg>
      <pc:sldChg chg="del">
        <pc:chgData name="Bernard Yett" userId="a1203614-4747-4c23-b70c-bdb02f832ea8" providerId="ADAL" clId="{5FF183C4-4DCC-4053-9E45-56A1F2C0039F}" dt="2025-02-24T21:30:26.790" v="288" actId="47"/>
        <pc:sldMkLst>
          <pc:docMk/>
          <pc:sldMk cId="550641380" sldId="291"/>
        </pc:sldMkLst>
      </pc:sldChg>
      <pc:sldChg chg="del">
        <pc:chgData name="Bernard Yett" userId="a1203614-4747-4c23-b70c-bdb02f832ea8" providerId="ADAL" clId="{5FF183C4-4DCC-4053-9E45-56A1F2C0039F}" dt="2025-02-24T21:30:28.383" v="289" actId="47"/>
        <pc:sldMkLst>
          <pc:docMk/>
          <pc:sldMk cId="1823419186" sldId="292"/>
        </pc:sldMkLst>
      </pc:sldChg>
      <pc:sldChg chg="del">
        <pc:chgData name="Bernard Yett" userId="a1203614-4747-4c23-b70c-bdb02f832ea8" providerId="ADAL" clId="{5FF183C4-4DCC-4053-9E45-56A1F2C0039F}" dt="2025-02-24T21:30:29.879" v="290" actId="47"/>
        <pc:sldMkLst>
          <pc:docMk/>
          <pc:sldMk cId="2222483673" sldId="293"/>
        </pc:sldMkLst>
      </pc:sldChg>
      <pc:sldChg chg="del">
        <pc:chgData name="Bernard Yett" userId="a1203614-4747-4c23-b70c-bdb02f832ea8" providerId="ADAL" clId="{5FF183C4-4DCC-4053-9E45-56A1F2C0039F}" dt="2025-02-24T21:30:31.328" v="291" actId="47"/>
        <pc:sldMkLst>
          <pc:docMk/>
          <pc:sldMk cId="3235234126" sldId="295"/>
        </pc:sldMkLst>
      </pc:sldChg>
      <pc:sldChg chg="del">
        <pc:chgData name="Bernard Yett" userId="a1203614-4747-4c23-b70c-bdb02f832ea8" providerId="ADAL" clId="{5FF183C4-4DCC-4053-9E45-56A1F2C0039F}" dt="2025-02-24T21:30:44.724" v="292" actId="47"/>
        <pc:sldMkLst>
          <pc:docMk/>
          <pc:sldMk cId="291902903" sldId="303"/>
        </pc:sldMkLst>
      </pc:sldChg>
      <pc:sldChg chg="del">
        <pc:chgData name="Bernard Yett" userId="a1203614-4747-4c23-b70c-bdb02f832ea8" providerId="ADAL" clId="{5FF183C4-4DCC-4053-9E45-56A1F2C0039F}" dt="2025-02-24T21:30:45.519" v="293" actId="47"/>
        <pc:sldMkLst>
          <pc:docMk/>
          <pc:sldMk cId="1300925243" sldId="304"/>
        </pc:sldMkLst>
      </pc:sldChg>
      <pc:sldChg chg="del">
        <pc:chgData name="Bernard Yett" userId="a1203614-4747-4c23-b70c-bdb02f832ea8" providerId="ADAL" clId="{5FF183C4-4DCC-4053-9E45-56A1F2C0039F}" dt="2025-02-24T21:30:52.611" v="294" actId="47"/>
        <pc:sldMkLst>
          <pc:docMk/>
          <pc:sldMk cId="2442178993" sldId="305"/>
        </pc:sldMkLst>
      </pc:sldChg>
      <pc:sldChg chg="del">
        <pc:chgData name="Bernard Yett" userId="a1203614-4747-4c23-b70c-bdb02f832ea8" providerId="ADAL" clId="{5FF183C4-4DCC-4053-9E45-56A1F2C0039F}" dt="2025-02-24T21:30:53.535" v="295" actId="47"/>
        <pc:sldMkLst>
          <pc:docMk/>
          <pc:sldMk cId="1289477999" sldId="306"/>
        </pc:sldMkLst>
      </pc:sldChg>
      <pc:sldChg chg="del">
        <pc:chgData name="Bernard Yett" userId="a1203614-4747-4c23-b70c-bdb02f832ea8" providerId="ADAL" clId="{5FF183C4-4DCC-4053-9E45-56A1F2C0039F}" dt="2025-02-24T21:31:05.414" v="296" actId="47"/>
        <pc:sldMkLst>
          <pc:docMk/>
          <pc:sldMk cId="3651076577" sldId="308"/>
        </pc:sldMkLst>
      </pc:sldChg>
      <pc:sldChg chg="del">
        <pc:chgData name="Bernard Yett" userId="a1203614-4747-4c23-b70c-bdb02f832ea8" providerId="ADAL" clId="{5FF183C4-4DCC-4053-9E45-56A1F2C0039F}" dt="2025-02-24T21:31:06.423" v="297" actId="47"/>
        <pc:sldMkLst>
          <pc:docMk/>
          <pc:sldMk cId="1570012069" sldId="309"/>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7B394A5-FD1F-430F-BB3A-F7878AC293E0}"/>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4" name="Footer Placeholder 3">
            <a:extLst>
              <a:ext uri="{FF2B5EF4-FFF2-40B4-BE49-F238E27FC236}">
                <a16:creationId xmlns:a16="http://schemas.microsoft.com/office/drawing/2014/main" id="{363CE605-DAD4-4C64-BE6E-BE3D8E5504AE}"/>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5F699187-58AF-4D6B-8526-D5C98A6AF82B}"/>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79C45C6D-DBFC-4B67-A8DE-9C2360ACC98E}" type="slidenum">
              <a:rPr lang="en-US" altLang="en-US"/>
              <a:pPr>
                <a:defRPr/>
              </a:pPr>
              <a:t>‹#›</a:t>
            </a:fld>
            <a:endParaRPr lang="en-US" altLang="en-US"/>
          </a:p>
        </p:txBody>
      </p:sp>
    </p:spTree>
    <p:extLst>
      <p:ext uri="{BB962C8B-B14F-4D97-AF65-F5344CB8AC3E}">
        <p14:creationId xmlns:p14="http://schemas.microsoft.com/office/powerpoint/2010/main" val="853182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7C0424-39BA-4205-9510-7D8372B40FAD}"/>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190861BC-4E89-4909-9F41-7A6E20183733}"/>
              </a:ext>
            </a:extLst>
          </p:cNvPr>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5B25F150-DB0B-4758-AFA9-222A6E446235}" type="datetimeFigureOut">
              <a:rPr lang="en-US" altLang="en-US"/>
              <a:pPr>
                <a:defRPr/>
              </a:pPr>
              <a:t>2/24/2025</a:t>
            </a:fld>
            <a:endParaRPr lang="en-US" altLang="en-US"/>
          </a:p>
        </p:txBody>
      </p:sp>
      <p:sp>
        <p:nvSpPr>
          <p:cNvPr id="4" name="Slide Image Placeholder 3">
            <a:extLst>
              <a:ext uri="{FF2B5EF4-FFF2-40B4-BE49-F238E27FC236}">
                <a16:creationId xmlns:a16="http://schemas.microsoft.com/office/drawing/2014/main" id="{D5B20C51-CC4D-4C34-9C63-92F50CE02E99}"/>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DAC138B7-E2A5-4B5D-ADC2-E53A511B52FC}"/>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59A61A1A-4481-471C-A253-BE997586AA04}"/>
              </a:ext>
            </a:extLst>
          </p:cNvPr>
          <p:cNvSpPr>
            <a:spLocks noGrp="1"/>
          </p:cNvSpPr>
          <p:nvPr>
            <p:ph type="ftr" sz="quarter" idx="4"/>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1BC0DDD9-A1C6-46BA-89ED-AF0DD2672605}"/>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charset="0"/>
                <a:ea typeface="ＭＳ Ｐゴシック" charset="-128"/>
              </a:defRPr>
            </a:lvl1pPr>
          </a:lstStyle>
          <a:p>
            <a:pPr>
              <a:defRPr/>
            </a:pPr>
            <a:fld id="{3B16354E-6974-4833-AB87-3220A0835E84}" type="slidenum">
              <a:rPr lang="en-US" altLang="en-US"/>
              <a:pPr>
                <a:defRPr/>
              </a:pPr>
              <a:t>‹#›</a:t>
            </a:fld>
            <a:endParaRPr lang="en-US" altLang="en-US"/>
          </a:p>
        </p:txBody>
      </p:sp>
    </p:spTree>
    <p:extLst>
      <p:ext uri="{BB962C8B-B14F-4D97-AF65-F5344CB8AC3E}">
        <p14:creationId xmlns:p14="http://schemas.microsoft.com/office/powerpoint/2010/main" val="976758004"/>
      </p:ext>
    </p:extLst>
  </p:cSld>
  <p:clrMap bg1="lt1" tx1="dk1" bg2="lt2" tx2="dk2" accent1="accent1" accent2="accent2" accent3="accent3" accent4="accent4" accent5="accent5" accent6="accent6" hlink="hlink" folHlink="folHlink"/>
  <p:notesStyle>
    <a:lvl1pPr algn="l" rtl="0" eaLnBrk="0" fontAlgn="base" hangingPunct="0">
      <a:spcBef>
        <a:spcPts val="6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ts val="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ts val="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ts val="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ts val="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1</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algn="l"/>
            <a:r>
              <a:rPr lang="en-US" b="0" i="0">
                <a:solidFill>
                  <a:srgbClr val="222222"/>
                </a:solidFill>
                <a:effectLst/>
                <a:latin typeface="-apple-system"/>
              </a:rPr>
              <a:t>We need to temporarily interrupt the current task to perform other tasks</a:t>
            </a:r>
            <a:r>
              <a:rPr lang="en-US" altLang="zh-CN" b="0" i="0">
                <a:solidFill>
                  <a:srgbClr val="222222"/>
                </a:solidFill>
                <a:effectLst/>
                <a:latin typeface="-apple-system"/>
              </a:rPr>
              <a:t>. </a:t>
            </a:r>
            <a:endParaRPr lang="en-US" b="0" i="0">
              <a:solidFill>
                <a:srgbClr val="222222"/>
              </a:solidFill>
              <a:effectLst/>
              <a:latin typeface="-apple-system"/>
            </a:endParaRPr>
          </a:p>
          <a:p>
            <a:pPr algn="l"/>
            <a:endParaRPr lang="en-US" b="0" i="0">
              <a:solidFill>
                <a:srgbClr val="222222"/>
              </a:solidFill>
              <a:effectLst/>
              <a:latin typeface="-apple-system"/>
            </a:endParaRPr>
          </a:p>
          <a:p>
            <a:pPr algn="l"/>
            <a:r>
              <a:rPr lang="en-US" b="0" i="0">
                <a:solidFill>
                  <a:srgbClr val="222222"/>
                </a:solidFill>
                <a:effectLst/>
                <a:latin typeface="-apple-system"/>
              </a:rPr>
              <a:t>When the microcontroller’s CPU receives an interrupt signal, it pauses the main program execution and saves its current context.</a:t>
            </a:r>
          </a:p>
          <a:p>
            <a:pPr algn="just"/>
            <a:br>
              <a:rPr lang="en-US"/>
            </a:br>
            <a:r>
              <a:rPr lang="en-US" b="0" i="0">
                <a:solidFill>
                  <a:srgbClr val="222222"/>
                </a:solidFill>
                <a:effectLst/>
                <a:latin typeface="-apple-system"/>
              </a:rPr>
              <a:t>ISR (interrupt service routine) handlers as quick as possible.</a:t>
            </a:r>
          </a:p>
          <a:p>
            <a:br>
              <a:rPr lang="en-US" b="0" i="0">
                <a:solidFill>
                  <a:srgbClr val="222222"/>
                </a:solidFill>
                <a:effectLst/>
                <a:latin typeface="-apple-system"/>
              </a:rPr>
            </a:br>
            <a:endParaRPr lang="en-US">
              <a:cs typeface="+mn-cs"/>
            </a:endParaRPr>
          </a:p>
        </p:txBody>
      </p:sp>
    </p:spTree>
    <p:extLst>
      <p:ext uri="{BB962C8B-B14F-4D97-AF65-F5344CB8AC3E}">
        <p14:creationId xmlns:p14="http://schemas.microsoft.com/office/powerpoint/2010/main" val="16101255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Interrupt</a:t>
            </a:r>
            <a:r>
              <a:rPr lang="en-GB" baseline="0"/>
              <a:t>s are classified as asynchronous. Asynchronous stands for non-predictable, event-driven, and needs a dedicated trigger.</a:t>
            </a:r>
          </a:p>
          <a:p>
            <a:pPr marL="0" indent="0">
              <a:buFontTx/>
              <a:buNone/>
            </a:pPr>
            <a:endParaRPr lang="en-GB" baseline="0"/>
          </a:p>
          <a:p>
            <a:pPr marL="0" indent="0">
              <a:buFontTx/>
              <a:buNone/>
            </a:pPr>
            <a:r>
              <a:rPr lang="en-GB" baseline="0"/>
              <a:t>Therefore, asynchronous controller internal events need to be generated, and these are normally hardware-based pre-processed. In the next step, linked by an internal jump to a dedicated memory area, this code may directly be executed within any significant involvement of the CPU.</a:t>
            </a:r>
          </a:p>
          <a:p>
            <a:pPr marL="0" indent="0">
              <a:buFontTx/>
              <a:buNone/>
            </a:pPr>
            <a:endParaRPr lang="en-GB" baseline="0"/>
          </a:p>
          <a:p>
            <a:pPr marL="0" indent="0">
              <a:buFontTx/>
              <a:buNone/>
            </a:pPr>
            <a:r>
              <a:rPr lang="en-GB" baseline="0"/>
              <a:t>This is fundamental for microcontroller programming, because it allows for minimalism, special task design, energy, and runtime sensitivity. So the controller must be prevented from doing unnecessary tasks by operating in a passive mode as long as possible, responding mostly to events and triggers only. Based on this principle, multithreading can be emulated by hardware interrupts without the need for an operating system: The basic operation runs in a main task. Whenever something important happens, this task can be interrupted for a prioritized one.</a:t>
            </a:r>
            <a:endParaRPr lang="en-GB"/>
          </a:p>
          <a:p>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10</a:t>
            </a:fld>
            <a:endParaRPr lang="en-GB"/>
          </a:p>
        </p:txBody>
      </p:sp>
    </p:spTree>
    <p:extLst>
      <p:ext uri="{BB962C8B-B14F-4D97-AF65-F5344CB8AC3E}">
        <p14:creationId xmlns:p14="http://schemas.microsoft.com/office/powerpoint/2010/main" val="333037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Going back to our example, the program can be divided into three segments: the main code, the ISR and a global variable.</a:t>
            </a:r>
          </a:p>
          <a:p>
            <a:endParaRPr lang="en-GB" baseline="0"/>
          </a:p>
          <a:p>
            <a:r>
              <a:rPr lang="en-GB" baseline="0"/>
              <a:t>As shown in the slide, the main code does the initialization, lights the RGB LED according to the global variable value, and toggles the debug line for every loop iteration.</a:t>
            </a:r>
          </a:p>
          <a:p>
            <a:r>
              <a:rPr lang="en-GB" baseline="0"/>
              <a:t> </a:t>
            </a:r>
          </a:p>
          <a:p>
            <a:r>
              <a:rPr lang="en-GB" baseline="0"/>
              <a:t>The ISR is triggered only when the switched is pressed and is incrementing the global variable value. The ISR also sets the debug line whenever it is executing.</a:t>
            </a:r>
          </a:p>
          <a:p>
            <a:pPr marL="0" indent="0">
              <a:buNone/>
            </a:pPr>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11</a:t>
            </a:fld>
            <a:endParaRPr lang="en-GB"/>
          </a:p>
        </p:txBody>
      </p:sp>
    </p:spTree>
    <p:extLst>
      <p:ext uri="{BB962C8B-B14F-4D97-AF65-F5344CB8AC3E}">
        <p14:creationId xmlns:p14="http://schemas.microsoft.com/office/powerpoint/2010/main" val="4079669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a:defRPr/>
            </a:pPr>
            <a:fld id="{3B16354E-6974-4833-AB87-3220A0835E84}" type="slidenum">
              <a:rPr lang="en-US" altLang="en-US" smtClean="0"/>
              <a:pPr>
                <a:defRPr/>
              </a:pPr>
              <a:t>12</a:t>
            </a:fld>
            <a:endParaRPr lang="en-US" altLang="en-US"/>
          </a:p>
        </p:txBody>
      </p:sp>
    </p:spTree>
    <p:extLst>
      <p:ext uri="{BB962C8B-B14F-4D97-AF65-F5344CB8AC3E}">
        <p14:creationId xmlns:p14="http://schemas.microsoft.com/office/powerpoint/2010/main" val="1559088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After</a:t>
            </a:r>
            <a:r>
              <a:rPr lang="en-GB" baseline="0"/>
              <a:t> the exception is triggered, the current instruction (unless it is a lengthy instruction) of the operating code finishes before the interrupt execution process starts. From here within 16 cycles (also called “interrupt latency”), first the current architectural state is saved onto the stack, and then the interrupt routine is prepared (load PC). Afterwards, the return address stored in the LR and the IPSR is loaded with the correct exception number to be executed. Now the interrupt code is started.</a:t>
            </a:r>
          </a:p>
          <a:p>
            <a:pPr marL="0" indent="0">
              <a:buFont typeface="Arial"/>
              <a:buNone/>
            </a:pPr>
            <a:endParaRPr lang="en-GB" baseline="0"/>
          </a:p>
          <a:p>
            <a:pPr marL="0" indent="0">
              <a:buFont typeface="Arial"/>
              <a:buNone/>
            </a:pPr>
            <a:r>
              <a:rPr lang="en-GB" baseline="0"/>
              <a:t>Steps are explained in the following slides.</a:t>
            </a:r>
            <a:endParaRPr lang="en-GB"/>
          </a:p>
          <a:p>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13</a:t>
            </a:fld>
            <a:endParaRPr lang="en-GB"/>
          </a:p>
        </p:txBody>
      </p:sp>
    </p:spTree>
    <p:extLst>
      <p:ext uri="{BB962C8B-B14F-4D97-AF65-F5344CB8AC3E}">
        <p14:creationId xmlns:p14="http://schemas.microsoft.com/office/powerpoint/2010/main" val="2725843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Exception entry occurs when there is a pending exception with sufficient priority, and either</a:t>
            </a:r>
            <a:r>
              <a:rPr lang="en-GB" sz="1200" b="0" i="0" kern="1200" baseline="0">
                <a:solidFill>
                  <a:schemeClr val="tx1"/>
                </a:solidFill>
                <a:effectLst/>
                <a:latin typeface="+mn-lt"/>
                <a:ea typeface="+mn-ea"/>
                <a:cs typeface="+mn-cs"/>
              </a:rPr>
              <a:t> </a:t>
            </a:r>
            <a:r>
              <a:rPr lang="en-GB" sz="1200" b="0" i="0" kern="1200">
                <a:solidFill>
                  <a:schemeClr val="tx1"/>
                </a:solidFill>
                <a:effectLst/>
                <a:latin typeface="+mn-lt"/>
                <a:ea typeface="+mn-ea"/>
                <a:cs typeface="+mn-cs"/>
              </a:rPr>
              <a:t>the processor is in Thread mode, or the new exception is of higher priority than the exception being handled, in which case the new exception </a:t>
            </a:r>
            <a:r>
              <a:rPr lang="en-GB" sz="1200" b="0" i="0" kern="1200" err="1">
                <a:solidFill>
                  <a:schemeClr val="tx1"/>
                </a:solidFill>
                <a:effectLst/>
                <a:latin typeface="+mn-lt"/>
                <a:ea typeface="+mn-ea"/>
                <a:cs typeface="+mn-cs"/>
              </a:rPr>
              <a:t>preempts</a:t>
            </a:r>
            <a:r>
              <a:rPr lang="en-GB" sz="1200" b="0" i="0" kern="1200">
                <a:solidFill>
                  <a:schemeClr val="tx1"/>
                </a:solidFill>
                <a:effectLst/>
                <a:latin typeface="+mn-lt"/>
                <a:ea typeface="+mn-ea"/>
                <a:cs typeface="+mn-cs"/>
              </a:rPr>
              <a:t> the original exception. If </a:t>
            </a:r>
            <a:r>
              <a:rPr lang="en-GB" sz="1200" b="0" i="0" kern="1200" baseline="0">
                <a:solidFill>
                  <a:schemeClr val="tx1"/>
                </a:solidFill>
                <a:effectLst/>
                <a:latin typeface="+mn-lt"/>
                <a:ea typeface="+mn-ea"/>
                <a:cs typeface="+mn-cs"/>
              </a:rPr>
              <a:t>the current executing instruction takes many cycles to execute, then the instruction is abandoned and is restarted after the ISR execution. </a:t>
            </a:r>
            <a:endParaRPr lang="en-GB" sz="1200" b="0" i="0" kern="1200">
              <a:solidFill>
                <a:schemeClr val="tx1"/>
              </a:solidFill>
              <a:effectLst/>
              <a:latin typeface="+mn-lt"/>
              <a:ea typeface="+mn-ea"/>
              <a:cs typeface="+mn-cs"/>
            </a:endParaRPr>
          </a:p>
          <a:p>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14</a:t>
            </a:fld>
            <a:endParaRPr lang="en-GB"/>
          </a:p>
        </p:txBody>
      </p:sp>
    </p:spTree>
    <p:extLst>
      <p:ext uri="{BB962C8B-B14F-4D97-AF65-F5344CB8AC3E}">
        <p14:creationId xmlns:p14="http://schemas.microsoft.com/office/powerpoint/2010/main" val="1084516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Alike calling a subroutine,</a:t>
            </a:r>
            <a:r>
              <a:rPr lang="en-US" baseline="0"/>
              <a:t> the processor pushes information onto the current stack (PC, </a:t>
            </a:r>
            <a:r>
              <a:rPr lang="en-US" baseline="0" err="1"/>
              <a:t>xPSR</a:t>
            </a:r>
            <a:r>
              <a:rPr lang="en-US" baseline="0"/>
              <a:t>, LR, and registers) before beginning to execute the exception code.  The operation of pushing content to the stack is called stacking, whereas the structure of the eight words is called a stack frame.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a:t>After the termination of the routine it will be restored and continued from this point.</a:t>
            </a:r>
            <a:endParaRPr lang="en-US"/>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15</a:t>
            </a:fld>
            <a:endParaRPr lang="en-US"/>
          </a:p>
        </p:txBody>
      </p:sp>
    </p:spTree>
    <p:extLst>
      <p:ext uri="{BB962C8B-B14F-4D97-AF65-F5344CB8AC3E}">
        <p14:creationId xmlns:p14="http://schemas.microsoft.com/office/powerpoint/2010/main" val="2819829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The memor</a:t>
            </a:r>
            <a:r>
              <a:rPr lang="en-US" baseline="0"/>
              <a:t>y snapshot shows the saved registers on the stack. Each word in the stack now holds the value of each one of the registers that are pushed in the stack (stack frame). </a:t>
            </a:r>
            <a:endParaRPr lang="en-US"/>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16</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a:t>
            </a:r>
            <a:r>
              <a:rPr lang="en-US" baseline="0"/>
              <a:t>fter saving the registers and before executing the ISR-code, the execution of the exception needs to be prepared.  To do this, the code execution must be switched into privileged mode, so the processor has more access to the core functions, such as f</a:t>
            </a:r>
            <a:r>
              <a:rPr lang="en-US"/>
              <a:t>ull access to the MSR,</a:t>
            </a:r>
            <a:r>
              <a:rPr lang="en-US" baseline="0"/>
              <a:t> the</a:t>
            </a:r>
            <a:r>
              <a:rPr lang="en-US"/>
              <a:t> MRS instructions</a:t>
            </a:r>
            <a:r>
              <a:rPr lang="en-US" baseline="0"/>
              <a:t>, </a:t>
            </a:r>
            <a:r>
              <a:rPr lang="en-US"/>
              <a:t>the CPS instructions, and</a:t>
            </a:r>
            <a:r>
              <a:rPr lang="en-US" baseline="0"/>
              <a:t> a</a:t>
            </a:r>
            <a:r>
              <a:rPr lang="en-US"/>
              <a:t>ccess the system timer, NVIC, or system control block.</a:t>
            </a:r>
          </a:p>
          <a:p>
            <a:endParaRPr lang="en-US" baseline="0"/>
          </a:p>
          <a:p>
            <a:r>
              <a:rPr lang="en-US" baseline="0"/>
              <a:t>This needs to be reversed again after finishing the exception code and returning to normal operation.</a:t>
            </a:r>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17</a:t>
            </a:fld>
            <a:endParaRPr lang="en-US"/>
          </a:p>
        </p:txBody>
      </p:sp>
    </p:spTree>
    <p:extLst>
      <p:ext uri="{BB962C8B-B14F-4D97-AF65-F5344CB8AC3E}">
        <p14:creationId xmlns:p14="http://schemas.microsoft.com/office/powerpoint/2010/main" val="173719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ED0CA5B6-DF47-40FE-83C0-389C14BBD5B4}" type="slidenum">
              <a:rPr lang="en-US" sz="1300" smtClean="0"/>
              <a:pPr/>
              <a:t>18</a:t>
            </a:fld>
            <a:endParaRPr lang="en-US" sz="13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When an</a:t>
            </a:r>
            <a:r>
              <a:rPr lang="en-US" baseline="0"/>
              <a:t> exception is triggered, the Program Counter is loaded with the corresponding exception handler code according to the exception handler type, which can be found on the vector table.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stacking is complete, the processor starts executing the exception handler. At the same time, the processor writes an EXC_RETURN value to the LR. This indicates which stack pointer corresponds to the stack frame, and what operation mode the processor was in before the entry occurred.</a:t>
            </a:r>
          </a:p>
          <a:p>
            <a:endParaRPr lang="en-GB" dirty="0"/>
          </a:p>
          <a:p>
            <a:endParaRPr lang="en-GB" dirty="0"/>
          </a:p>
          <a:p>
            <a:endParaRPr lang="en-US" dirty="0"/>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19</a:t>
            </a:fld>
            <a:endParaRPr lang="en-US"/>
          </a:p>
        </p:txBody>
      </p:sp>
    </p:spTree>
    <p:extLst>
      <p:ext uri="{BB962C8B-B14F-4D97-AF65-F5344CB8AC3E}">
        <p14:creationId xmlns:p14="http://schemas.microsoft.com/office/powerpoint/2010/main" val="221438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2</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r>
              <a:rPr lang="en-US">
                <a:cs typeface="+mn-cs"/>
              </a:rPr>
              <a:t>You</a:t>
            </a:r>
            <a:r>
              <a:rPr lang="zh-CN" altLang="en-US">
                <a:cs typeface="+mn-cs"/>
              </a:rPr>
              <a:t> </a:t>
            </a:r>
            <a:r>
              <a:rPr lang="en-US" altLang="zh-CN">
                <a:cs typeface="+mn-cs"/>
              </a:rPr>
              <a:t>can write code to set interrupts. </a:t>
            </a:r>
          </a:p>
          <a:p>
            <a:pPr eaLnBrk="1" hangingPunct="1">
              <a:defRPr/>
            </a:pPr>
            <a:endParaRPr lang="en-US">
              <a:cs typeface="+mn-cs"/>
            </a:endParaRPr>
          </a:p>
          <a:p>
            <a:pPr eaLnBrk="1" hangingPunct="1">
              <a:defRPr/>
            </a:pPr>
            <a:r>
              <a:rPr lang="en-US">
                <a:cs typeface="+mn-cs"/>
              </a:rPr>
              <a:t>Also, some hardware can be used as the </a:t>
            </a:r>
            <a:r>
              <a:rPr lang="en-US" err="1">
                <a:cs typeface="+mn-cs"/>
              </a:rPr>
              <a:t>inerrupts</a:t>
            </a:r>
            <a:r>
              <a:rPr lang="en-US">
                <a:cs typeface="+mn-cs"/>
              </a:rPr>
              <a:t> trigger. </a:t>
            </a:r>
          </a:p>
          <a:p>
            <a:pPr eaLnBrk="1" hangingPunct="1">
              <a:defRPr/>
            </a:pPr>
            <a:endParaRPr lang="en-US">
              <a:cs typeface="+mn-cs"/>
            </a:endParaRPr>
          </a:p>
          <a:p>
            <a:pPr eaLnBrk="1" hangingPunct="1">
              <a:defRPr/>
            </a:pPr>
            <a:r>
              <a:rPr lang="en-US">
                <a:cs typeface="+mn-cs"/>
              </a:rPr>
              <a:t>If you need to design a traffic light circuit</a:t>
            </a:r>
          </a:p>
        </p:txBody>
      </p:sp>
    </p:spTree>
    <p:extLst>
      <p:ext uri="{BB962C8B-B14F-4D97-AF65-F5344CB8AC3E}">
        <p14:creationId xmlns:p14="http://schemas.microsoft.com/office/powerpoint/2010/main" val="3209896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a:t>
            </a:r>
            <a:r>
              <a:rPr lang="en-US" baseline="0"/>
              <a:t> the exception code has started executing. If nested interrupts are allowed, this can be stopped by another, higher priority interrupt. Otherwise, nested interrupts may also be prohibited.</a:t>
            </a:r>
            <a:r>
              <a:rPr lang="en-US" baseline="0">
                <a:sym typeface="Wingdings"/>
              </a:rPr>
              <a:t> In that case, only high priority exceptions, such as a reset or watchdog event, may interrupt this code.</a:t>
            </a:r>
          </a:p>
          <a:p>
            <a:endParaRPr lang="en-US"/>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20</a:t>
            </a:fld>
            <a:endParaRPr lang="en-US"/>
          </a:p>
        </p:txBody>
      </p:sp>
    </p:spTree>
    <p:extLst>
      <p:ext uri="{BB962C8B-B14F-4D97-AF65-F5344CB8AC3E}">
        <p14:creationId xmlns:p14="http://schemas.microsoft.com/office/powerpoint/2010/main" val="2842035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Now additional code has been executed, and</a:t>
            </a:r>
            <a:r>
              <a:rPr lang="en-GB" baseline="0"/>
              <a:t> registers values have been </a:t>
            </a:r>
            <a:r>
              <a:rPr lang="en-GB"/>
              <a:t>pushed to the stack.</a:t>
            </a:r>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21</a:t>
            </a:fld>
            <a:endParaRPr lang="en-US"/>
          </a:p>
        </p:txBody>
      </p:sp>
    </p:spTree>
    <p:extLst>
      <p:ext uri="{BB962C8B-B14F-4D97-AF65-F5344CB8AC3E}">
        <p14:creationId xmlns:p14="http://schemas.microsoft.com/office/powerpoint/2010/main" val="1296135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a:solidFill>
                  <a:schemeClr val="tx1"/>
                </a:solidFill>
                <a:effectLst/>
                <a:latin typeface="+mn-lt"/>
                <a:ea typeface="+mn-ea"/>
                <a:cs typeface="+mn-cs"/>
              </a:rPr>
              <a:t>Exception return occurs when the processor is in Handler mode and loads the EXC_RETURN value into the PC,</a:t>
            </a:r>
            <a:r>
              <a:rPr lang="en-GB" sz="1200" b="0" i="0" kern="1200" baseline="0">
                <a:solidFill>
                  <a:schemeClr val="tx1"/>
                </a:solidFill>
                <a:effectLst/>
                <a:latin typeface="+mn-lt"/>
                <a:ea typeface="+mn-ea"/>
                <a:cs typeface="+mn-cs"/>
              </a:rPr>
              <a:t> in order to restore context and resume execution of the main code.</a:t>
            </a:r>
          </a:p>
          <a:p>
            <a:endParaRPr lang="en-GB"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22</a:t>
            </a:fld>
            <a:endParaRPr lang="en-US"/>
          </a:p>
        </p:txBody>
      </p:sp>
    </p:spTree>
    <p:extLst>
      <p:ext uri="{BB962C8B-B14F-4D97-AF65-F5344CB8AC3E}">
        <p14:creationId xmlns:p14="http://schemas.microsoft.com/office/powerpoint/2010/main" val="2723927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a:t>
            </a:r>
            <a:r>
              <a:rPr lang="en-US" baseline="0"/>
              <a:t> is no special instruction for returning from interrupt. </a:t>
            </a:r>
            <a:r>
              <a:rPr lang="en-US"/>
              <a:t>The interrupt routine</a:t>
            </a:r>
            <a:r>
              <a:rPr lang="en-US" baseline="0"/>
              <a:t> is terminated like a regular branch. </a:t>
            </a:r>
          </a:p>
          <a:p>
            <a:r>
              <a:rPr lang="en-US" baseline="0"/>
              <a:t>Depending on where the return address has been stored, either BX LR is used if the return address is still in LR, or the return address has been stored on the stack and is recalled with POP.</a:t>
            </a:r>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23</a:t>
            </a:fld>
            <a:endParaRPr lang="en-US"/>
          </a:p>
        </p:txBody>
      </p:sp>
    </p:spTree>
    <p:extLst>
      <p:ext uri="{BB962C8B-B14F-4D97-AF65-F5344CB8AC3E}">
        <p14:creationId xmlns:p14="http://schemas.microsoft.com/office/powerpoint/2010/main" val="1396175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Initially, R4 and PC will be popped from the stack.</a:t>
            </a:r>
            <a:r>
              <a:rPr lang="en-US" baseline="0"/>
              <a:t> PC will be loaded with the </a:t>
            </a:r>
            <a:r>
              <a:rPr lang="en-US"/>
              <a:t>EXC_RETURN code.</a:t>
            </a:r>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24</a:t>
            </a:fld>
            <a:endParaRPr lang="en-US"/>
          </a:p>
        </p:txBody>
      </p:sp>
    </p:spTree>
    <p:extLst>
      <p:ext uri="{BB962C8B-B14F-4D97-AF65-F5344CB8AC3E}">
        <p14:creationId xmlns:p14="http://schemas.microsoft.com/office/powerpoint/2010/main" val="3158481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a:t>If the return mode is set to “handler”, the controller may execute another interrupt, otherwise it returns to the normal program execution.</a:t>
            </a:r>
          </a:p>
          <a:p>
            <a:endParaRPr lang="en-US"/>
          </a:p>
          <a:p>
            <a:r>
              <a:rPr lang="en-US" baseline="0"/>
              <a:t>Returning into the normal thread mode, </a:t>
            </a:r>
            <a:r>
              <a:rPr lang="en-US"/>
              <a:t>the next step is to</a:t>
            </a:r>
            <a:r>
              <a:rPr lang="en-US" baseline="0"/>
              <a:t> </a:t>
            </a:r>
            <a:r>
              <a:rPr lang="en-US"/>
              <a:t>determine</a:t>
            </a:r>
            <a:r>
              <a:rPr lang="en-US" baseline="0"/>
              <a:t> from which stack (MSP or PSP) the data should be restored. </a:t>
            </a:r>
            <a:r>
              <a:rPr lang="en-GB"/>
              <a:t>This decision is mainly made to prevent the main program from running out of stack space. </a:t>
            </a:r>
            <a:r>
              <a:rPr lang="en-US" baseline="0"/>
              <a:t>As seen on previous slides, the stack is defined by the second bit of the EXC_RETURN: if 0 then the information is in the MSP, if 1 then it is in the PSP.</a:t>
            </a:r>
          </a:p>
          <a:p>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25</a:t>
            </a:fld>
            <a:endParaRPr lang="en-US"/>
          </a:p>
        </p:txBody>
      </p:sp>
    </p:spTree>
    <p:extLst>
      <p:ext uri="{BB962C8B-B14F-4D97-AF65-F5344CB8AC3E}">
        <p14:creationId xmlns:p14="http://schemas.microsoft.com/office/powerpoint/2010/main" val="1094930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In</a:t>
            </a:r>
            <a:r>
              <a:rPr lang="en-US" baseline="0"/>
              <a:t> this example, according to the </a:t>
            </a:r>
            <a:r>
              <a:rPr lang="en-US"/>
              <a:t>EXC_RETURN</a:t>
            </a:r>
            <a:r>
              <a:rPr lang="en-US" baseline="0"/>
              <a:t> code, we are going to return to thread mode with the main stack pointer and pop stack frame back to registers. </a:t>
            </a:r>
            <a:endParaRPr lang="en-US"/>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26</a:t>
            </a:fld>
            <a:endParaRPr lang="en-US"/>
          </a:p>
        </p:txBody>
      </p:sp>
    </p:spTree>
    <p:extLst>
      <p:ext uri="{BB962C8B-B14F-4D97-AF65-F5344CB8AC3E}">
        <p14:creationId xmlns:p14="http://schemas.microsoft.com/office/powerpoint/2010/main" val="364468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all exception handling registers have been restored (R0, R1, R2, R3, R12, LR, PC, </a:t>
            </a:r>
            <a:r>
              <a:rPr lang="en-GB" err="1"/>
              <a:t>xPSR</a:t>
            </a:r>
            <a:r>
              <a:rPr lang="en-GB"/>
              <a:t>), and the stack point (SP) points to the value before the interrupt execution.</a:t>
            </a:r>
            <a:r>
              <a:rPr lang="en-GB" baseline="0"/>
              <a:t>  </a:t>
            </a:r>
            <a:r>
              <a:rPr lang="en-GB"/>
              <a:t>The thread mode is active again, and the PC points to the next regular code instruction at 0x0000_0a70. </a:t>
            </a:r>
          </a:p>
          <a:p>
            <a:endParaRPr lang="en-GB"/>
          </a:p>
          <a:p>
            <a:r>
              <a:rPr lang="en-GB"/>
              <a:t>The system is in the same Execution state as before the interrupt.</a:t>
            </a:r>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27</a:t>
            </a:fld>
            <a:endParaRPr lang="en-US"/>
          </a:p>
        </p:txBody>
      </p:sp>
    </p:spTree>
    <p:extLst>
      <p:ext uri="{BB962C8B-B14F-4D97-AF65-F5344CB8AC3E}">
        <p14:creationId xmlns:p14="http://schemas.microsoft.com/office/powerpoint/2010/main" val="3162481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4F87A6E1-01ED-4FE3-9987-63DDD9427428}" type="slidenum">
              <a:rPr lang="en-US" sz="1300" smtClean="0"/>
              <a:pPr/>
              <a:t>28</a:t>
            </a:fld>
            <a:endParaRPr lang="en-US" sz="130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There are different types of interrupts:</a:t>
            </a:r>
            <a:r>
              <a:rPr lang="en-US" baseline="0"/>
              <a:t> primarily “regular” and “exceptional” interrupts. </a:t>
            </a:r>
          </a:p>
          <a:p>
            <a:endParaRPr lang="en-US" baseline="0"/>
          </a:p>
          <a:p>
            <a:r>
              <a:rPr lang="en-US"/>
              <a:t>Regular interrupts are based on asynchronous external events; for</a:t>
            </a:r>
            <a:r>
              <a:rPr lang="en-US" baseline="0"/>
              <a:t> example, </a:t>
            </a:r>
            <a:r>
              <a:rPr lang="en-US"/>
              <a:t>they are created by ADC conversions,</a:t>
            </a:r>
            <a:r>
              <a:rPr lang="en-US" baseline="0"/>
              <a:t> </a:t>
            </a:r>
            <a:r>
              <a:rPr lang="en-US"/>
              <a:t>or data received at serial ports. Exceptions usually occur synchronously, which means they are the result of undesirable behavior of</a:t>
            </a:r>
            <a:r>
              <a:rPr lang="en-US" baseline="0"/>
              <a:t> executed instructions</a:t>
            </a:r>
            <a:r>
              <a:rPr lang="en-US"/>
              <a:t>. </a:t>
            </a:r>
            <a:r>
              <a:rPr lang="en-US" baseline="0"/>
              <a:t> Because they happen at the same time as </a:t>
            </a:r>
            <a:r>
              <a:rPr lang="en-US"/>
              <a:t>the code, they</a:t>
            </a:r>
            <a:r>
              <a:rPr lang="en-US" baseline="0"/>
              <a:t> are called “</a:t>
            </a:r>
            <a:r>
              <a:rPr lang="en-US"/>
              <a:t>synchronous”.</a:t>
            </a:r>
          </a:p>
          <a:p>
            <a:endParaRPr lang="en-US"/>
          </a:p>
          <a:p>
            <a:r>
              <a:rPr lang="en-US"/>
              <a:t>Most interrupts can be masked; that</a:t>
            </a:r>
            <a:r>
              <a:rPr lang="en-US" baseline="0"/>
              <a:t> is, </a:t>
            </a:r>
            <a:r>
              <a:rPr lang="en-US"/>
              <a:t>they can be disabled. The term “masked” comes from the bit mask which is defined to filter unneeded</a:t>
            </a:r>
            <a:r>
              <a:rPr lang="en-US" baseline="0"/>
              <a:t> </a:t>
            </a:r>
            <a:r>
              <a:rPr lang="en-US"/>
              <a:t>or unwanted interrupts. But not all interrupts are</a:t>
            </a:r>
            <a:r>
              <a:rPr lang="en-US" baseline="0"/>
              <a:t> </a:t>
            </a:r>
            <a:r>
              <a:rPr lang="en-US" baseline="0" err="1"/>
              <a:t>maskable</a:t>
            </a:r>
            <a:r>
              <a:rPr lang="en-US" baseline="0"/>
              <a:t>; for example, the watchdog interrupt is not </a:t>
            </a:r>
            <a:r>
              <a:rPr lang="en-US" baseline="0" err="1"/>
              <a:t>maskable</a:t>
            </a:r>
            <a:r>
              <a:rPr lang="en-US" baseline="0"/>
              <a:t>. In this case, they are called non-</a:t>
            </a:r>
            <a:r>
              <a:rPr lang="en-US" baseline="0" err="1"/>
              <a:t>maskable</a:t>
            </a:r>
            <a:r>
              <a:rPr lang="en-US" baseline="0"/>
              <a:t> interrupt (NMI).</a:t>
            </a:r>
          </a:p>
          <a:p>
            <a:pPr marL="0" lvl="0" indent="0">
              <a:buFontTx/>
              <a:buNone/>
            </a:pPr>
            <a:endParaRPr lang="en-US"/>
          </a:p>
          <a:p>
            <a:pPr marL="0" lvl="0" indent="0">
              <a:buFontTx/>
              <a:buNone/>
            </a:pPr>
            <a:r>
              <a:rPr lang="en-US"/>
              <a:t>The code being forced</a:t>
            </a:r>
            <a:r>
              <a:rPr lang="en-US" baseline="0"/>
              <a:t> to be </a:t>
            </a:r>
            <a:r>
              <a:rPr lang="en-US"/>
              <a:t>executed by an interrupt is called interrupt service routine (ISR).</a:t>
            </a:r>
          </a:p>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22E37533-344D-4CEE-B01D-70736FA6C7B3}" type="slidenum">
              <a:rPr lang="en-US" sz="1300" smtClean="0"/>
              <a:pPr/>
              <a:t>29</a:t>
            </a:fld>
            <a:endParaRPr lang="en-US" sz="130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A very important aspect of interrupts is “latency”.</a:t>
            </a:r>
          </a:p>
          <a:p>
            <a:r>
              <a:rPr lang="en-US"/>
              <a:t>Latency is defined as the time delay between when the interrupts are triggered, and when</a:t>
            </a:r>
            <a:r>
              <a:rPr lang="en-US" baseline="0"/>
              <a:t> </a:t>
            </a:r>
            <a:r>
              <a:rPr lang="en-US"/>
              <a:t>the interrupt service routine </a:t>
            </a:r>
            <a:r>
              <a:rPr lang="en-US" baseline="0"/>
              <a:t>begins to execute.  </a:t>
            </a:r>
            <a:r>
              <a:rPr lang="en-US"/>
              <a:t>In some</a:t>
            </a:r>
            <a:r>
              <a:rPr lang="en-US" baseline="0"/>
              <a:t> applications, latency is critical; for example, when an analog waveform is sampled. </a:t>
            </a:r>
            <a:endParaRPr lang="en-US"/>
          </a:p>
          <a:p>
            <a:endParaRPr lang="en-US"/>
          </a:p>
          <a:p>
            <a:r>
              <a:rPr lang="en-US"/>
              <a:t>There are several side-effects that</a:t>
            </a:r>
            <a:r>
              <a:rPr lang="en-US" baseline="0"/>
              <a:t> can affect latency, which has</a:t>
            </a:r>
            <a:r>
              <a:rPr lang="en-US"/>
              <a:t> to be taken into consideration. For example, latency is affected if the</a:t>
            </a:r>
            <a:r>
              <a:rPr lang="en-US" baseline="0"/>
              <a:t> current executing instruction is finished or abandoned.</a:t>
            </a:r>
          </a:p>
          <a:p>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3</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r>
              <a:rPr lang="en-US">
                <a:cs typeface="+mn-cs"/>
              </a:rPr>
              <a:t>Interrupts can be generated within the CPU</a:t>
            </a:r>
            <a:r>
              <a:rPr lang="en-US" altLang="zh-CN">
                <a:cs typeface="+mn-cs"/>
              </a:rPr>
              <a:t>.</a:t>
            </a:r>
          </a:p>
          <a:p>
            <a:pPr eaLnBrk="1" hangingPunct="1">
              <a:defRPr/>
            </a:pPr>
            <a:endParaRPr lang="en-US">
              <a:cs typeface="+mn-cs"/>
            </a:endParaRPr>
          </a:p>
          <a:p>
            <a:pPr eaLnBrk="1" hangingPunct="1">
              <a:defRPr/>
            </a:pPr>
            <a:r>
              <a:rPr lang="en-US">
                <a:cs typeface="+mn-cs"/>
              </a:rPr>
              <a:t>Also can be generated by some external components. </a:t>
            </a:r>
          </a:p>
        </p:txBody>
      </p:sp>
    </p:spTree>
    <p:extLst>
      <p:ext uri="{BB962C8B-B14F-4D97-AF65-F5344CB8AC3E}">
        <p14:creationId xmlns:p14="http://schemas.microsoft.com/office/powerpoint/2010/main" val="300028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A332EB48-B1EB-4CA5-BBCC-F34706F7555A}" type="slidenum">
              <a:rPr lang="en-US" sz="1300" smtClean="0"/>
              <a:pPr/>
              <a:t>30</a:t>
            </a:fld>
            <a:endParaRPr lang="en-US" sz="13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The maximum interrupt frequency equals the CPU clock frequency, divided by the sum of the interrupt service routine, plus the interrupt overhead cycles.</a:t>
            </a:r>
          </a:p>
          <a:p>
            <a:r>
              <a:rPr lang="en-US"/>
              <a:t>Note</a:t>
            </a:r>
            <a:r>
              <a:rPr lang="en-US" baseline="0"/>
              <a:t> that t</a:t>
            </a:r>
            <a:r>
              <a:rPr lang="en-US"/>
              <a:t>he higher the interrupt frequency, the</a:t>
            </a:r>
            <a:r>
              <a:rPr lang="en-US" baseline="0"/>
              <a:t> </a:t>
            </a:r>
            <a:r>
              <a:rPr lang="en-US"/>
              <a:t>less the less time there is for the CPU to execute other code.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to take several design-time decisions, related to the interrupt</a:t>
            </a:r>
            <a:r>
              <a:rPr lang="en-US" baseline="0"/>
              <a:t> implementation, when we are w</a:t>
            </a:r>
            <a:r>
              <a:rPr lang="en-US"/>
              <a:t>e are designing a program</a:t>
            </a:r>
            <a:r>
              <a:rPr lang="en-US" baseline="0"/>
              <a:t> with interrupts.</a:t>
            </a:r>
          </a:p>
          <a:p>
            <a:r>
              <a:rPr lang="en-US" baseline="0"/>
              <a:t>First, we must consider the amount of work that will be assigned to an interrupt. We have to deal with the time that is going to be spent in between ISR and other code. If we have multiple ISRs, it is better to assign them to perform only critical work, and to buffer the rest for later processing.</a:t>
            </a:r>
          </a:p>
          <a:p>
            <a:endParaRPr lang="en-US" baseline="0"/>
          </a:p>
          <a:p>
            <a:r>
              <a:rPr lang="en-US" baseline="0"/>
              <a:t>Another important question is whether ISRs should be in charge to re-enable interrupts?  Because we do not want to have an ISR running for long with all interrupts disabled, it might be preferable for a long-running ISR to re-enable interrupts. On the other hand, if an ISR is fast and efficient, then there is no need for such action. </a:t>
            </a:r>
          </a:p>
          <a:p>
            <a:endParaRPr lang="en-US" baseline="0"/>
          </a:p>
          <a:p>
            <a:r>
              <a:rPr lang="en-US" baseline="0"/>
              <a:t>One way to communicate between ISR and other code is software data buffering, which is generally used as a communication interface. We must always keep data integrity and race conditions in mind. </a:t>
            </a:r>
          </a:p>
          <a:p>
            <a:endParaRPr lang="en-US" baseline="0"/>
          </a:p>
          <a:p>
            <a:endParaRPr lang="en-US" baseline="0"/>
          </a:p>
          <a:p>
            <a:endParaRPr lang="en-US"/>
          </a:p>
        </p:txBody>
      </p:sp>
      <p:sp>
        <p:nvSpPr>
          <p:cNvPr id="4" name="Slide Number Placeholder 3"/>
          <p:cNvSpPr>
            <a:spLocks noGrp="1"/>
          </p:cNvSpPr>
          <p:nvPr>
            <p:ph type="sldNum" sz="quarter" idx="10"/>
          </p:nvPr>
        </p:nvSpPr>
        <p:spPr/>
        <p:txBody>
          <a:bodyPr/>
          <a:lstStyle/>
          <a:p>
            <a:pPr>
              <a:defRPr/>
            </a:pPr>
            <a:fld id="{DB0F4A08-B38C-4C8D-A219-621B1EE2CEB5}" type="slidenum">
              <a:rPr lang="en-US" smtClean="0"/>
              <a:pPr>
                <a:defRPr/>
              </a:pPr>
              <a:t>31</a:t>
            </a:fld>
            <a:endParaRPr lang="en-US"/>
          </a:p>
        </p:txBody>
      </p:sp>
    </p:spTree>
    <p:extLst>
      <p:ext uri="{BB962C8B-B14F-4D97-AF65-F5344CB8AC3E}">
        <p14:creationId xmlns:p14="http://schemas.microsoft.com/office/powerpoint/2010/main" val="3813572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The data</a:t>
            </a:r>
            <a:r>
              <a:rPr lang="en-US" baseline="0"/>
              <a:t> that have to be protected are those which are potentially changed by an ISR, and require multiple instructions to read or write (non-atomic access). </a:t>
            </a:r>
          </a:p>
          <a:p>
            <a:endParaRPr lang="en-US"/>
          </a:p>
          <a:p>
            <a:r>
              <a:rPr lang="en-US"/>
              <a:t>There are many boundary conditions</a:t>
            </a:r>
            <a:r>
              <a:rPr lang="en-US" baseline="0"/>
              <a:t> to be met. For instance, if only ISR/task writes to a data object, then we must ensure that data is not overwritten partway through being read. Consequently, writer and reader should not interrupt each other. Additionally, in the case of multiple ISRs that can write to data object, then we have to ensure that writers don’t interrupt each other as well.</a:t>
            </a:r>
          </a:p>
          <a:p>
            <a:endParaRPr lang="en-US" baseline="0"/>
          </a:p>
          <a:p>
            <a:pPr marL="0" indent="0">
              <a:buFontTx/>
              <a:buNone/>
            </a:pPr>
            <a:endParaRPr lang="en-US" baseline="0"/>
          </a:p>
          <a:p>
            <a:endParaRPr lang="en-US"/>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Times New Roman" pitchFamily="18" charset="0"/>
              </a:defRPr>
            </a:lvl1pPr>
            <a:lvl2pPr marL="742950" indent="-285750" defTabSz="966788">
              <a:defRPr sz="2400">
                <a:solidFill>
                  <a:schemeClr val="tx1"/>
                </a:solidFill>
                <a:latin typeface="Times New Roman" pitchFamily="18" charset="0"/>
              </a:defRPr>
            </a:lvl2pPr>
            <a:lvl3pPr marL="1143000" indent="-228600" defTabSz="966788">
              <a:defRPr sz="2400">
                <a:solidFill>
                  <a:schemeClr val="tx1"/>
                </a:solidFill>
                <a:latin typeface="Times New Roman" pitchFamily="18" charset="0"/>
              </a:defRPr>
            </a:lvl3pPr>
            <a:lvl4pPr marL="1600200" indent="-228600" defTabSz="966788">
              <a:defRPr sz="2400">
                <a:solidFill>
                  <a:schemeClr val="tx1"/>
                </a:solidFill>
                <a:latin typeface="Times New Roman" pitchFamily="18" charset="0"/>
              </a:defRPr>
            </a:lvl4pPr>
            <a:lvl5pPr marL="2057400" indent="-228600" defTabSz="966788">
              <a:defRPr sz="2400">
                <a:solidFill>
                  <a:schemeClr val="tx1"/>
                </a:solidFill>
                <a:latin typeface="Times New Roman" pitchFamily="18" charset="0"/>
              </a:defRPr>
            </a:lvl5pPr>
            <a:lvl6pPr marL="2514600" indent="-228600" defTabSz="966788" eaLnBrk="0" fontAlgn="base" hangingPunct="0">
              <a:spcBef>
                <a:spcPct val="0"/>
              </a:spcBef>
              <a:spcAft>
                <a:spcPct val="0"/>
              </a:spcAft>
              <a:defRPr sz="2400">
                <a:solidFill>
                  <a:schemeClr val="tx1"/>
                </a:solidFill>
                <a:latin typeface="Times New Roman" pitchFamily="18" charset="0"/>
              </a:defRPr>
            </a:lvl6pPr>
            <a:lvl7pPr marL="2971800" indent="-228600" defTabSz="966788" eaLnBrk="0" fontAlgn="base" hangingPunct="0">
              <a:spcBef>
                <a:spcPct val="0"/>
              </a:spcBef>
              <a:spcAft>
                <a:spcPct val="0"/>
              </a:spcAft>
              <a:defRPr sz="2400">
                <a:solidFill>
                  <a:schemeClr val="tx1"/>
                </a:solidFill>
                <a:latin typeface="Times New Roman" pitchFamily="18" charset="0"/>
              </a:defRPr>
            </a:lvl7pPr>
            <a:lvl8pPr marL="3429000" indent="-228600" defTabSz="966788" eaLnBrk="0" fontAlgn="base" hangingPunct="0">
              <a:spcBef>
                <a:spcPct val="0"/>
              </a:spcBef>
              <a:spcAft>
                <a:spcPct val="0"/>
              </a:spcAft>
              <a:defRPr sz="2400">
                <a:solidFill>
                  <a:schemeClr val="tx1"/>
                </a:solidFill>
                <a:latin typeface="Times New Roman" pitchFamily="18" charset="0"/>
              </a:defRPr>
            </a:lvl8pPr>
            <a:lvl9pPr marL="3886200" indent="-228600" defTabSz="966788" eaLnBrk="0" fontAlgn="base" hangingPunct="0">
              <a:spcBef>
                <a:spcPct val="0"/>
              </a:spcBef>
              <a:spcAft>
                <a:spcPct val="0"/>
              </a:spcAft>
              <a:defRPr sz="2400">
                <a:solidFill>
                  <a:schemeClr val="tx1"/>
                </a:solidFill>
                <a:latin typeface="Times New Roman" pitchFamily="18" charset="0"/>
              </a:defRPr>
            </a:lvl9pPr>
          </a:lstStyle>
          <a:p>
            <a:fld id="{5EAE173A-14CE-4BC8-BBF0-AD715FDA7AA8}" type="slidenum">
              <a:rPr lang="en-US" sz="1300" smtClean="0"/>
              <a:pPr/>
              <a:t>32</a:t>
            </a:fld>
            <a:endParaRPr 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4</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r>
              <a:rPr lang="en-US">
                <a:cs typeface="+mn-cs"/>
              </a:rPr>
              <a:t>It won't affect your main tasks.</a:t>
            </a:r>
          </a:p>
        </p:txBody>
      </p:sp>
    </p:spTree>
    <p:extLst>
      <p:ext uri="{BB962C8B-B14F-4D97-AF65-F5344CB8AC3E}">
        <p14:creationId xmlns:p14="http://schemas.microsoft.com/office/powerpoint/2010/main" val="4119871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5</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endParaRPr lang="en-US">
              <a:cs typeface="+mn-cs"/>
            </a:endParaRPr>
          </a:p>
        </p:txBody>
      </p:sp>
    </p:spTree>
    <p:extLst>
      <p:ext uri="{BB962C8B-B14F-4D97-AF65-F5344CB8AC3E}">
        <p14:creationId xmlns:p14="http://schemas.microsoft.com/office/powerpoint/2010/main" val="160963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516C1422-85A1-564D-A764-8011C09BC2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1pPr>
            <a:lvl2pPr marL="742950" indent="-28575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2pPr>
            <a:lvl3pPr marL="11430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3pPr>
            <a:lvl4pPr marL="16002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4pPr>
            <a:lvl5pPr marL="2057400" indent="-228600" defTabSz="963613">
              <a:spcBef>
                <a:spcPct val="30000"/>
              </a:spcBef>
              <a:defRPr sz="1200">
                <a:solidFill>
                  <a:schemeClr val="tx1"/>
                </a:solidFill>
                <a:latin typeface="Times New Roman" panose="02020603050405020304" pitchFamily="18" charset="0"/>
                <a:ea typeface="ＭＳ Ｐゴシック" panose="020B0600070205080204" pitchFamily="34" charset="-128"/>
              </a:defRPr>
            </a:lvl5pPr>
            <a:lvl6pPr marL="25146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6pPr>
            <a:lvl7pPr marL="29718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7pPr>
            <a:lvl8pPr marL="34290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8pPr>
            <a:lvl9pPr marL="3886200" indent="-228600" defTabSz="963613" eaLnBrk="0" fontAlgn="base" hangingPunct="0">
              <a:spcBef>
                <a:spcPct val="30000"/>
              </a:spcBef>
              <a:spcAft>
                <a:spcPct val="0"/>
              </a:spcAft>
              <a:defRPr sz="1200">
                <a:solidFill>
                  <a:schemeClr val="tx1"/>
                </a:solidFill>
                <a:latin typeface="Times New Roman" panose="02020603050405020304" pitchFamily="18" charset="0"/>
                <a:ea typeface="ＭＳ Ｐゴシック" panose="020B0600070205080204" pitchFamily="34" charset="-128"/>
              </a:defRPr>
            </a:lvl9pPr>
          </a:lstStyle>
          <a:p>
            <a:pPr>
              <a:spcBef>
                <a:spcPct val="0"/>
              </a:spcBef>
            </a:pPr>
            <a:fld id="{6473C604-78E2-8746-95AF-3A1BD13D1B85}" type="slidenum">
              <a:rPr lang="en-US" altLang="en-US" sz="1300"/>
              <a:pPr>
                <a:spcBef>
                  <a:spcPct val="0"/>
                </a:spcBef>
              </a:pPr>
              <a:t>6</a:t>
            </a:fld>
            <a:endParaRPr lang="en-US" altLang="en-US" sz="1300"/>
          </a:p>
        </p:txBody>
      </p:sp>
      <p:sp>
        <p:nvSpPr>
          <p:cNvPr id="19458" name="Rectangle 2">
            <a:extLst>
              <a:ext uri="{FF2B5EF4-FFF2-40B4-BE49-F238E27FC236}">
                <a16:creationId xmlns:a16="http://schemas.microsoft.com/office/drawing/2014/main" id="{CFA283B3-98F9-354A-AC44-B554D6E4A5BB}"/>
              </a:ext>
            </a:extLst>
          </p:cNvPr>
          <p:cNvSpPr>
            <a:spLocks noGrp="1" noRot="1" noChangeAspect="1" noChangeArrowheads="1" noTextEdit="1"/>
          </p:cNvSpPr>
          <p:nvPr>
            <p:ph type="sldImg"/>
          </p:nvPr>
        </p:nvSpPr>
        <p:spPr>
          <a:ln/>
        </p:spPr>
      </p:sp>
      <p:sp>
        <p:nvSpPr>
          <p:cNvPr id="171011" name="Rectangle 3">
            <a:extLst>
              <a:ext uri="{FF2B5EF4-FFF2-40B4-BE49-F238E27FC236}">
                <a16:creationId xmlns:a16="http://schemas.microsoft.com/office/drawing/2014/main" id="{CD10E155-59CB-5842-BAA2-1B9C8ED780C2}"/>
              </a:ext>
            </a:extLst>
          </p:cNvPr>
          <p:cNvSpPr>
            <a:spLocks noGrp="1" noChangeArrowheads="1"/>
          </p:cNvSpPr>
          <p:nvPr>
            <p:ph type="body" idx="1"/>
          </p:nvPr>
        </p:nvSpPr>
        <p:spPr/>
        <p:txBody>
          <a:bodyPr/>
          <a:lstStyle/>
          <a:p>
            <a:pPr eaLnBrk="1" hangingPunct="1">
              <a:defRPr/>
            </a:pPr>
            <a:r>
              <a:rPr lang="en-US">
                <a:cs typeface="+mn-cs"/>
              </a:rPr>
              <a:t>The ISR is the part dedicated to performing the relevant tasks</a:t>
            </a:r>
            <a:r>
              <a:rPr lang="en-US" altLang="zh-CN">
                <a:cs typeface="+mn-cs"/>
              </a:rPr>
              <a:t>. </a:t>
            </a:r>
            <a:endParaRPr lang="en-US">
              <a:cs typeface="+mn-cs"/>
            </a:endParaRPr>
          </a:p>
        </p:txBody>
      </p:sp>
    </p:spTree>
    <p:extLst>
      <p:ext uri="{BB962C8B-B14F-4D97-AF65-F5344CB8AC3E}">
        <p14:creationId xmlns:p14="http://schemas.microsoft.com/office/powerpoint/2010/main" val="1929684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aseline="0"/>
              <a:t>Let’s consider the following example:</a:t>
            </a:r>
          </a:p>
          <a:p>
            <a:pPr marL="0" indent="0">
              <a:buNone/>
            </a:pPr>
            <a:r>
              <a:rPr lang="en-GB" baseline="0"/>
              <a:t>Using a switch, we want to change the color of an RGB LED when it is pressed. To do this, we apply an external switch to a GPIO pin on the controller. In order to prevent the GPIO pin from being  “open”, we will use a pull-up resistor as shown in the slide.</a:t>
            </a:r>
          </a:p>
          <a:p>
            <a:pPr marL="0" indent="0">
              <a:buNone/>
            </a:pPr>
            <a:endParaRPr lang="en-GB" baseline="0"/>
          </a:p>
          <a:p>
            <a:pPr marL="0" indent="0">
              <a:buNone/>
            </a:pPr>
            <a:r>
              <a:rPr lang="en-GB" baseline="0"/>
              <a:t>In the following slides, you will see how to implement interrupts by using this example system.</a:t>
            </a:r>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7</a:t>
            </a:fld>
            <a:endParaRPr lang="en-GB"/>
          </a:p>
        </p:txBody>
      </p:sp>
    </p:spTree>
    <p:extLst>
      <p:ext uri="{BB962C8B-B14F-4D97-AF65-F5344CB8AC3E}">
        <p14:creationId xmlns:p14="http://schemas.microsoft.com/office/powerpoint/2010/main" val="2316855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a:t>
            </a:r>
            <a:r>
              <a:rPr lang="en-GB" baseline="0"/>
              <a:t> are two ways to detect when a switch is pressed or not: polling and use of interrupts.</a:t>
            </a:r>
            <a:endParaRPr lang="en-GB"/>
          </a:p>
          <a:p>
            <a:endParaRPr lang="en-GB"/>
          </a:p>
          <a:p>
            <a:r>
              <a:rPr lang="en-GB"/>
              <a:t>Polling</a:t>
            </a:r>
            <a:r>
              <a:rPr lang="en-GB" baseline="0"/>
              <a:t> is the method in which the microcontroller is continuously checking the status of a flag. </a:t>
            </a:r>
            <a:r>
              <a:rPr lang="en-GB"/>
              <a:t>It</a:t>
            </a:r>
            <a:r>
              <a:rPr lang="en-GB" baseline="0"/>
              <a:t> is slow, inefficient and is poorly scalable: The more GPIO or other events have to be polled, the more time is needed. So there is a natural limit to the number of supervised GPIOs possible at a given processor speed.</a:t>
            </a:r>
          </a:p>
          <a:p>
            <a:endParaRPr lang="en-GB" baseline="0"/>
          </a:p>
          <a:p>
            <a:r>
              <a:rPr lang="en-GB"/>
              <a:t>However,</a:t>
            </a:r>
            <a:r>
              <a:rPr lang="en-GB" baseline="0"/>
              <a:t> an interrupt-based routine only runs the code when it is called/initiated by the internet-service routine. This routine directly executes addressed code, sometimes without any CPU interaction. Therefore it is fully scalable, because it is independent from the number of monitored events, so the supervision doesn’t consume CPU time.</a:t>
            </a:r>
            <a:endParaRPr lang="en-GB"/>
          </a:p>
          <a:p>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8</a:t>
            </a:fld>
            <a:endParaRPr lang="en-GB"/>
          </a:p>
        </p:txBody>
      </p:sp>
    </p:spTree>
    <p:extLst>
      <p:ext uri="{BB962C8B-B14F-4D97-AF65-F5344CB8AC3E}">
        <p14:creationId xmlns:p14="http://schemas.microsoft.com/office/powerpoint/2010/main" val="2865642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term</a:t>
            </a:r>
            <a:r>
              <a:rPr lang="en-GB" baseline="0"/>
              <a:t> “interrupt” is self-explanatory: according to its priority, it interrupts (nearly) everything in order to execute its own code. While each interrupt’s configuration determines what is actually interrupted, if the interrupt is active, then regular program code will be stopped. </a:t>
            </a:r>
          </a:p>
          <a:p>
            <a:endParaRPr lang="en-GB" baseline="0"/>
          </a:p>
          <a:p>
            <a:r>
              <a:rPr lang="en-GB" baseline="0"/>
              <a:t>After stopping the main code, some hardwired routines such as saving registers are performed, before the interrupt routine is started. </a:t>
            </a:r>
          </a:p>
          <a:p>
            <a:endParaRPr lang="en-GB" baseline="0"/>
          </a:p>
          <a:p>
            <a:r>
              <a:rPr lang="en-GB" baseline="0"/>
              <a:t>All steps will be reversed after the interrupt routine is finished, and the regular program execution continues.</a:t>
            </a:r>
            <a:endParaRPr lang="en-GB"/>
          </a:p>
          <a:p>
            <a:endParaRPr lang="en-GB"/>
          </a:p>
          <a:p>
            <a:endParaRPr lang="en-GB"/>
          </a:p>
        </p:txBody>
      </p:sp>
      <p:sp>
        <p:nvSpPr>
          <p:cNvPr id="4" name="Slide Number Placeholder 3"/>
          <p:cNvSpPr>
            <a:spLocks noGrp="1"/>
          </p:cNvSpPr>
          <p:nvPr>
            <p:ph type="sldNum" sz="quarter" idx="10"/>
          </p:nvPr>
        </p:nvSpPr>
        <p:spPr/>
        <p:txBody>
          <a:bodyPr/>
          <a:lstStyle/>
          <a:p>
            <a:fld id="{7E30B4F9-F56B-4B1F-A7F6-68D0E6BDFCA5}" type="slidenum">
              <a:rPr lang="en-GB" smtClean="0"/>
              <a:t>9</a:t>
            </a:fld>
            <a:endParaRPr lang="en-GB"/>
          </a:p>
        </p:txBody>
      </p:sp>
    </p:spTree>
    <p:extLst>
      <p:ext uri="{BB962C8B-B14F-4D97-AF65-F5344CB8AC3E}">
        <p14:creationId xmlns:p14="http://schemas.microsoft.com/office/powerpoint/2010/main" val="12823925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9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E556DF-BE24-BB47-9FD2-350D67DC1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4" name="Rectangle 3">
            <a:extLst>
              <a:ext uri="{FF2B5EF4-FFF2-40B4-BE49-F238E27FC236}">
                <a16:creationId xmlns:a16="http://schemas.microsoft.com/office/drawing/2014/main" id="{47DB56EA-EFE9-874F-97FF-66B32F665BC9}"/>
              </a:ext>
            </a:extLst>
          </p:cNvPr>
          <p:cNvSpPr>
            <a:spLocks/>
          </p:cNvSpPr>
          <p:nvPr userDrawn="1"/>
        </p:nvSpPr>
        <p:spPr>
          <a:xfrm rot="5400000">
            <a:off x="2666400" y="-2667600"/>
            <a:ext cx="6858000" cy="121932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C834CFF-8E93-2347-9547-EC508DDB303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8" name="Title 1">
            <a:extLst>
              <a:ext uri="{FF2B5EF4-FFF2-40B4-BE49-F238E27FC236}">
                <a16:creationId xmlns:a16="http://schemas.microsoft.com/office/drawing/2014/main" id="{B82DC592-EAC9-634F-9EE1-EDC89A2624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20" name="Subtitle 2">
            <a:extLst>
              <a:ext uri="{FF2B5EF4-FFF2-40B4-BE49-F238E27FC236}">
                <a16:creationId xmlns:a16="http://schemas.microsoft.com/office/drawing/2014/main" id="{200936EE-7EE0-D441-851D-618ACC029F66}"/>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DE2A1EC-11A7-6C45-AE97-813BACFCF89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3292D234-E25F-7F41-ABB8-C75FCF5CD52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409490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4_Title Slide">
    <p:spTree>
      <p:nvGrpSpPr>
        <p:cNvPr id="1" name=""/>
        <p:cNvGrpSpPr/>
        <p:nvPr/>
      </p:nvGrpSpPr>
      <p:grpSpPr>
        <a:xfrm>
          <a:off x="0" y="0"/>
          <a:ext cx="0" cy="0"/>
          <a:chOff x="0" y="0"/>
          <a:chExt cx="0" cy="0"/>
        </a:xfrm>
      </p:grpSpPr>
      <p:pic>
        <p:nvPicPr>
          <p:cNvPr id="3" name="Picture 2" descr="A picture containing hydrozoan&#10;&#10;Description automatically generated">
            <a:extLst>
              <a:ext uri="{FF2B5EF4-FFF2-40B4-BE49-F238E27FC236}">
                <a16:creationId xmlns:a16="http://schemas.microsoft.com/office/drawing/2014/main" id="{74A8AC8F-8A23-E644-ABCA-8318EFE232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677"/>
            <a:ext cx="12193200" cy="6858675"/>
          </a:xfrm>
          <a:prstGeom prst="rect">
            <a:avLst/>
          </a:prstGeom>
        </p:spPr>
      </p:pic>
      <p:sp>
        <p:nvSpPr>
          <p:cNvPr id="15" name="Rectangle 14">
            <a:extLst>
              <a:ext uri="{FF2B5EF4-FFF2-40B4-BE49-F238E27FC236}">
                <a16:creationId xmlns:a16="http://schemas.microsoft.com/office/drawing/2014/main" id="{275CEC7D-A359-1740-9727-7D6F154D859C}"/>
              </a:ext>
            </a:extLst>
          </p:cNvPr>
          <p:cNvSpPr/>
          <p:nvPr userDrawn="1"/>
        </p:nvSpPr>
        <p:spPr>
          <a:xfrm>
            <a:off x="0" y="0"/>
            <a:ext cx="12192000" cy="6858000"/>
          </a:xfrm>
          <a:prstGeom prst="rect">
            <a:avLst/>
          </a:prstGeom>
          <a:solidFill>
            <a:schemeClr val="tx1">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ea typeface="ＭＳ Ｐゴシック" pitchFamily="34" charset="-128"/>
              </a:defRPr>
            </a:lvl1pPr>
            <a:lvl2pPr marL="742950" indent="-285750">
              <a:defRPr>
                <a:solidFill>
                  <a:schemeClr val="tx1"/>
                </a:solidFill>
                <a:latin typeface="Calibri" pitchFamily="34" charset="0"/>
                <a:ea typeface="ＭＳ Ｐゴシック" pitchFamily="34" charset="-128"/>
              </a:defRPr>
            </a:lvl2pPr>
            <a:lvl3pPr marL="1143000" indent="-228600">
              <a:defRPr>
                <a:solidFill>
                  <a:schemeClr val="tx1"/>
                </a:solidFill>
                <a:latin typeface="Calibri" pitchFamily="34" charset="0"/>
                <a:ea typeface="ＭＳ Ｐゴシック" pitchFamily="34" charset="-128"/>
              </a:defRPr>
            </a:lvl3pPr>
            <a:lvl4pPr marL="1600200" indent="-228600">
              <a:defRPr>
                <a:solidFill>
                  <a:schemeClr val="tx1"/>
                </a:solidFill>
                <a:latin typeface="Calibri" pitchFamily="34" charset="0"/>
                <a:ea typeface="ＭＳ Ｐゴシック" pitchFamily="34" charset="-128"/>
              </a:defRPr>
            </a:lvl4pPr>
            <a:lvl5pPr marL="2057400" indent="-228600">
              <a:defRPr>
                <a:solidFill>
                  <a:schemeClr val="tx1"/>
                </a:solidFill>
                <a:latin typeface="Calibri"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Calibri"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Calibri"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Calibri"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Calibri" pitchFamily="34" charset="0"/>
                <a:ea typeface="ＭＳ Ｐゴシック" pitchFamily="34" charset="-128"/>
              </a:defRPr>
            </a:lvl9pPr>
          </a:lstStyle>
          <a:p>
            <a:pPr algn="ctr">
              <a:defRPr/>
            </a:pPr>
            <a:endParaRPr lang="en-US" altLang="en-US">
              <a:solidFill>
                <a:srgbClr val="FFFFFF"/>
              </a:solidFill>
            </a:endParaRPr>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3" name="Picture 22">
            <a:extLst>
              <a:ext uri="{FF2B5EF4-FFF2-40B4-BE49-F238E27FC236}">
                <a16:creationId xmlns:a16="http://schemas.microsoft.com/office/drawing/2014/main" id="{6C9308F2-C30B-4E4F-9DA5-A1A86F5F74F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8" name="Title 1">
            <a:extLst>
              <a:ext uri="{FF2B5EF4-FFF2-40B4-BE49-F238E27FC236}">
                <a16:creationId xmlns:a16="http://schemas.microsoft.com/office/drawing/2014/main" id="{275A4ED9-47E4-4F44-AAD7-16DA7F41891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9" name="Subtitle 2">
            <a:extLst>
              <a:ext uri="{FF2B5EF4-FFF2-40B4-BE49-F238E27FC236}">
                <a16:creationId xmlns:a16="http://schemas.microsoft.com/office/drawing/2014/main" id="{22732B47-45F3-C946-9945-2403B161825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318CCECB-9B2C-4F40-93A1-3FF9264650A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7" name="TextBox 20">
            <a:extLst>
              <a:ext uri="{FF2B5EF4-FFF2-40B4-BE49-F238E27FC236}">
                <a16:creationId xmlns:a16="http://schemas.microsoft.com/office/drawing/2014/main" id="{9DE32C43-10DC-6D45-AAC5-F6B8ED9985E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64874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6_Title Slide">
    <p:bg>
      <p:bgRef idx="1001">
        <a:schemeClr val="bg1"/>
      </p:bgRef>
    </p:bg>
    <p:spTree>
      <p:nvGrpSpPr>
        <p:cNvPr id="1" name=""/>
        <p:cNvGrpSpPr/>
        <p:nvPr/>
      </p:nvGrpSpPr>
      <p:grpSpPr>
        <a:xfrm>
          <a:off x="0" y="0"/>
          <a:ext cx="0" cy="0"/>
          <a:chOff x="0" y="0"/>
          <a:chExt cx="0" cy="0"/>
        </a:xfrm>
      </p:grpSpPr>
      <p:pic>
        <p:nvPicPr>
          <p:cNvPr id="4" name="Picture 3" descr="A picture containing outdoor, laser, light, scene&#10;&#10;Description automatically generated">
            <a:extLst>
              <a:ext uri="{FF2B5EF4-FFF2-40B4-BE49-F238E27FC236}">
                <a16:creationId xmlns:a16="http://schemas.microsoft.com/office/drawing/2014/main" id="{566CB7B2-10D4-7544-8B87-EFB12B4451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2" name="Rectangle 1">
            <a:extLst>
              <a:ext uri="{FF2B5EF4-FFF2-40B4-BE49-F238E27FC236}">
                <a16:creationId xmlns:a16="http://schemas.microsoft.com/office/drawing/2014/main" id="{83D297C4-855A-9540-843B-CC587D9FD8C1}"/>
              </a:ext>
            </a:extLst>
          </p:cNvPr>
          <p:cNvSpPr/>
          <p:nvPr userDrawn="1"/>
        </p:nvSpPr>
        <p:spPr>
          <a:xfrm>
            <a:off x="0" y="-1"/>
            <a:ext cx="12192000" cy="685799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15D5131B-4C51-1F44-B7F4-6CA8B239F63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665137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7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sky, city, night&#10;&#10;Description automatically generated">
            <a:extLst>
              <a:ext uri="{FF2B5EF4-FFF2-40B4-BE49-F238E27FC236}">
                <a16:creationId xmlns:a16="http://schemas.microsoft.com/office/drawing/2014/main" id="{373ACAC4-F57F-F549-85F2-65FF12CC25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5FB835CB-DD8C-F446-83CE-32ACFB0217A0}"/>
              </a:ext>
            </a:extLst>
          </p:cNvPr>
          <p:cNvSpPr/>
          <p:nvPr userDrawn="1"/>
        </p:nvSpPr>
        <p:spPr>
          <a:xfrm>
            <a:off x="-1200" y="0"/>
            <a:ext cx="12193200" cy="6857998"/>
          </a:xfrm>
          <a:prstGeom prst="rect">
            <a:avLst/>
          </a:prstGeom>
          <a:solidFill>
            <a:schemeClr val="bg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E2E6ED93-C5DD-684E-B1BE-4080D175C89C}"/>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177030262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8_Title Slide">
    <p:bg>
      <p:bgRef idx="1001">
        <a:schemeClr val="bg1"/>
      </p:bgRef>
    </p:bg>
    <p:spTree>
      <p:nvGrpSpPr>
        <p:cNvPr id="1" name=""/>
        <p:cNvGrpSpPr/>
        <p:nvPr/>
      </p:nvGrpSpPr>
      <p:grpSpPr>
        <a:xfrm>
          <a:off x="0" y="0"/>
          <a:ext cx="0" cy="0"/>
          <a:chOff x="0" y="0"/>
          <a:chExt cx="0" cy="0"/>
        </a:xfrm>
      </p:grpSpPr>
      <p:pic>
        <p:nvPicPr>
          <p:cNvPr id="4" name="Picture 3" descr="A picture containing sky, outdoor&#10;&#10;Description automatically generated">
            <a:extLst>
              <a:ext uri="{FF2B5EF4-FFF2-40B4-BE49-F238E27FC236}">
                <a16:creationId xmlns:a16="http://schemas.microsoft.com/office/drawing/2014/main" id="{4782D4B3-E72D-F041-ABD0-1372C0EBFB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2" name="Rectangle 1">
            <a:extLst>
              <a:ext uri="{FF2B5EF4-FFF2-40B4-BE49-F238E27FC236}">
                <a16:creationId xmlns:a16="http://schemas.microsoft.com/office/drawing/2014/main" id="{23CED656-9AD2-7747-9AF1-F75EAE25A4F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812FE35-0376-054E-A535-66C3377FC402}"/>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9025666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9_Title Slide">
    <p:bg>
      <p:bgRef idx="1001">
        <a:schemeClr val="bg1"/>
      </p:bgRef>
    </p:bg>
    <p:spTree>
      <p:nvGrpSpPr>
        <p:cNvPr id="1" name=""/>
        <p:cNvGrpSpPr/>
        <p:nvPr/>
      </p:nvGrpSpPr>
      <p:grpSpPr>
        <a:xfrm>
          <a:off x="0" y="0"/>
          <a:ext cx="0" cy="0"/>
          <a:chOff x="0" y="0"/>
          <a:chExt cx="0" cy="0"/>
        </a:xfrm>
      </p:grpSpPr>
      <p:pic>
        <p:nvPicPr>
          <p:cNvPr id="3" name="Picture 2" descr="A picture containing blur, light&#10;&#10;Description automatically generated">
            <a:extLst>
              <a:ext uri="{FF2B5EF4-FFF2-40B4-BE49-F238E27FC236}">
                <a16:creationId xmlns:a16="http://schemas.microsoft.com/office/drawing/2014/main" id="{2C9049B0-0B94-BD42-824D-B6D9FACBA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9" name="Rectangle 18">
            <a:extLst>
              <a:ext uri="{FF2B5EF4-FFF2-40B4-BE49-F238E27FC236}">
                <a16:creationId xmlns:a16="http://schemas.microsoft.com/office/drawing/2014/main" id="{0C9285AD-6427-0B46-A0F2-1DCB911CA9CC}"/>
              </a:ext>
            </a:extLst>
          </p:cNvPr>
          <p:cNvSpPr/>
          <p:nvPr userDrawn="1"/>
        </p:nvSpPr>
        <p:spPr>
          <a:xfrm>
            <a:off x="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BE181728-95E0-D942-934C-22837439CA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96579429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0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CF1BEC-2CAF-7649-A00C-2845946E67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1"/>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39841289-60D1-7948-9778-C9FCBEABBE6A}"/>
              </a:ext>
            </a:extLst>
          </p:cNvPr>
          <p:cNvSpPr/>
          <p:nvPr userDrawn="1"/>
        </p:nvSpPr>
        <p:spPr>
          <a:xfrm>
            <a:off x="0" y="-1"/>
            <a:ext cx="12192000"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3437A559-6F71-E24B-8877-CF29E1842AA5}"/>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217778968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21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BE12DA-8290-CF4B-976D-F9128AA4E4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1"/>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B9A7D91F-FDE8-064E-A3E9-D2C0020634A8}"/>
              </a:ext>
            </a:extLst>
          </p:cNvPr>
          <p:cNvSpPr/>
          <p:nvPr userDrawn="1"/>
        </p:nvSpPr>
        <p:spPr>
          <a:xfrm>
            <a:off x="-1200" y="-2"/>
            <a:ext cx="12192600" cy="6857999"/>
          </a:xfrm>
          <a:prstGeom prst="rect">
            <a:avLst/>
          </a:prstGeom>
          <a:gradFill flip="none" rotWithShape="1">
            <a:gsLst>
              <a:gs pos="0">
                <a:schemeClr val="bg1">
                  <a:alpha val="0"/>
                </a:schemeClr>
              </a:gs>
              <a:gs pos="100000">
                <a:schemeClr val="bg1">
                  <a:alpha val="43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DB13CEFF-559B-FB4C-A2FE-263C6B46C7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45097387"/>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22_Title Slide">
    <p:bg>
      <p:bgRef idx="1001">
        <a:schemeClr val="bg1"/>
      </p:bgRef>
    </p:bg>
    <p:spTree>
      <p:nvGrpSpPr>
        <p:cNvPr id="1" name=""/>
        <p:cNvGrpSpPr/>
        <p:nvPr/>
      </p:nvGrpSpPr>
      <p:grpSpPr>
        <a:xfrm>
          <a:off x="0" y="0"/>
          <a:ext cx="0" cy="0"/>
          <a:chOff x="0" y="0"/>
          <a:chExt cx="0" cy="0"/>
        </a:xfrm>
      </p:grpSpPr>
      <p:pic>
        <p:nvPicPr>
          <p:cNvPr id="4" name="Picture 3" descr="A picture containing invertebrate, ctenophore&#10;&#10;Description automatically generated">
            <a:extLst>
              <a:ext uri="{FF2B5EF4-FFF2-40B4-BE49-F238E27FC236}">
                <a16:creationId xmlns:a16="http://schemas.microsoft.com/office/drawing/2014/main" id="{58C025E6-8226-464D-867E-1C3F7CD526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BBE7B51-ECA1-FA4D-BCAA-2BAA2A4A3ED4}"/>
              </a:ext>
            </a:extLst>
          </p:cNvPr>
          <p:cNvSpPr/>
          <p:nvPr userDrawn="1"/>
        </p:nvSpPr>
        <p:spPr>
          <a:xfrm>
            <a:off x="3510116" y="1"/>
            <a:ext cx="8681883"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4023BA9-1025-B342-8C96-782CC118DCF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9947674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3_Title Slid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ED8F0C-28F2-8A42-9D40-7084C9FFD7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53" y="0"/>
            <a:ext cx="12212707"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426677CF-4019-3745-AE17-170FFE5A9470}"/>
              </a:ext>
            </a:extLst>
          </p:cNvPr>
          <p:cNvSpPr/>
          <p:nvPr userDrawn="1"/>
        </p:nvSpPr>
        <p:spPr>
          <a:xfrm>
            <a:off x="0" y="0"/>
            <a:ext cx="12202354"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97F8A816-849A-F64A-9212-F0A7C735F9D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74620982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4_Title Slide">
    <p:bg>
      <p:bgRef idx="1001">
        <a:schemeClr val="bg1"/>
      </p:bgRef>
    </p:bg>
    <p:spTree>
      <p:nvGrpSpPr>
        <p:cNvPr id="1" name=""/>
        <p:cNvGrpSpPr/>
        <p:nvPr/>
      </p:nvGrpSpPr>
      <p:grpSpPr>
        <a:xfrm>
          <a:off x="0" y="0"/>
          <a:ext cx="0" cy="0"/>
          <a:chOff x="0" y="0"/>
          <a:chExt cx="0" cy="0"/>
        </a:xfrm>
      </p:grpSpPr>
      <p:pic>
        <p:nvPicPr>
          <p:cNvPr id="4" name="Picture 3" descr="A picture containing circuit, electronics, night&#10;&#10;Description automatically generated">
            <a:extLst>
              <a:ext uri="{FF2B5EF4-FFF2-40B4-BE49-F238E27FC236}">
                <a16:creationId xmlns:a16="http://schemas.microsoft.com/office/drawing/2014/main" id="{0CFC14C8-0981-E345-B10D-84223FB4CE7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8002"/>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0542CAB4-5A61-4A44-9A1E-BC9746ED65BA}"/>
              </a:ext>
            </a:extLst>
          </p:cNvPr>
          <p:cNvSpPr/>
          <p:nvPr userDrawn="1"/>
        </p:nvSpPr>
        <p:spPr>
          <a:xfrm>
            <a:off x="0" y="-1"/>
            <a:ext cx="12192000" cy="6857999"/>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8" name="TextBox 20">
            <a:extLst>
              <a:ext uri="{FF2B5EF4-FFF2-40B4-BE49-F238E27FC236}">
                <a16:creationId xmlns:a16="http://schemas.microsoft.com/office/drawing/2014/main" id="{066775FA-2E3A-3B47-AC4A-682D27F2218D}"/>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569028959"/>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0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F60B99-6BFE-2D40-895F-0F084FEC4E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1327" cy="6858001"/>
          </a:xfrm>
          <a:prstGeom prst="rect">
            <a:avLst/>
          </a:prstGeom>
        </p:spPr>
      </p:pic>
      <p:sp>
        <p:nvSpPr>
          <p:cNvPr id="21" name="Rectangle 20">
            <a:extLst>
              <a:ext uri="{FF2B5EF4-FFF2-40B4-BE49-F238E27FC236}">
                <a16:creationId xmlns:a16="http://schemas.microsoft.com/office/drawing/2014/main" id="{05A56ACD-80AA-D441-B2FA-F252F126F050}"/>
              </a:ext>
            </a:extLst>
          </p:cNvPr>
          <p:cNvSpPr>
            <a:spLocks/>
          </p:cNvSpPr>
          <p:nvPr userDrawn="1"/>
        </p:nvSpPr>
        <p:spPr>
          <a:xfrm rot="5400000">
            <a:off x="2666400" y="-2667600"/>
            <a:ext cx="6858000" cy="121932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0" name="Picture 19">
            <a:extLst>
              <a:ext uri="{FF2B5EF4-FFF2-40B4-BE49-F238E27FC236}">
                <a16:creationId xmlns:a16="http://schemas.microsoft.com/office/drawing/2014/main" id="{EFB81D85-C6D9-464F-970F-8B449E6B3741}"/>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687E4BC-2B2B-B045-B01E-E0001545D8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D59F83AF-D8A4-3D48-9AAD-FC11BC3D96F1}"/>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6CAA01D4-228A-2D47-8D6D-23BE3048C23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92CF2F3-D508-734C-A803-AEC0A192B100}"/>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5817274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5_Title Slide">
    <p:bg>
      <p:bgRef idx="1001">
        <a:schemeClr val="bg1"/>
      </p:bgRef>
    </p:bg>
    <p:spTree>
      <p:nvGrpSpPr>
        <p:cNvPr id="1" name=""/>
        <p:cNvGrpSpPr/>
        <p:nvPr/>
      </p:nvGrpSpPr>
      <p:grpSpPr>
        <a:xfrm>
          <a:off x="0" y="0"/>
          <a:ext cx="0" cy="0"/>
          <a:chOff x="0" y="0"/>
          <a:chExt cx="0" cy="0"/>
        </a:xfrm>
      </p:grpSpPr>
      <p:pic>
        <p:nvPicPr>
          <p:cNvPr id="3" name="Picture 2" descr="A picture containing outdoor object, blue, star, bright&#10;&#10;Description automatically generated">
            <a:extLst>
              <a:ext uri="{FF2B5EF4-FFF2-40B4-BE49-F238E27FC236}">
                <a16:creationId xmlns:a16="http://schemas.microsoft.com/office/drawing/2014/main" id="{FB37B42A-7042-E140-A580-6034CB5856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00" y="-2"/>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6A9646DD-15B4-6F44-9224-549BD8C15001}"/>
              </a:ext>
            </a:extLst>
          </p:cNvPr>
          <p:cNvSpPr/>
          <p:nvPr userDrawn="1"/>
        </p:nvSpPr>
        <p:spPr>
          <a:xfrm>
            <a:off x="-12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F9FBE488-91F7-1942-A89D-FB17FE084C3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893411578"/>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6_Title Slid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BEC0F4-29B3-1844-A206-E9978DDC95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0"/>
            <a:ext cx="12193200" cy="6858000"/>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A6BA66D4-F829-5348-B094-D86162A17157}"/>
              </a:ext>
            </a:extLst>
          </p:cNvPr>
          <p:cNvSpPr/>
          <p:nvPr userDrawn="1"/>
        </p:nvSpPr>
        <p:spPr>
          <a:xfrm>
            <a:off x="-600" y="-3"/>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BDDBD7D5-08A7-D64A-8871-2D7A78BACF86}"/>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1396076832"/>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7_Title Slide">
    <p:bg>
      <p:bgRef idx="1001">
        <a:schemeClr val="bg1"/>
      </p:bgRef>
    </p:bg>
    <p:spTree>
      <p:nvGrpSpPr>
        <p:cNvPr id="1" name=""/>
        <p:cNvGrpSpPr/>
        <p:nvPr/>
      </p:nvGrpSpPr>
      <p:grpSpPr>
        <a:xfrm>
          <a:off x="0" y="0"/>
          <a:ext cx="0" cy="0"/>
          <a:chOff x="0" y="0"/>
          <a:chExt cx="0" cy="0"/>
        </a:xfrm>
      </p:grpSpPr>
      <p:pic>
        <p:nvPicPr>
          <p:cNvPr id="3" name="Picture 2" descr="A picture containing indoor&#10;&#10;Description automatically generated">
            <a:extLst>
              <a:ext uri="{FF2B5EF4-FFF2-40B4-BE49-F238E27FC236}">
                <a16:creationId xmlns:a16="http://schemas.microsoft.com/office/drawing/2014/main" id="{0AFABCE9-6BC8-E741-B725-757DD8CDEF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3200" cy="6861157"/>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C430656C-1B23-0749-AD6A-14502D71E9B2}"/>
              </a:ext>
            </a:extLst>
          </p:cNvPr>
          <p:cNvSpPr/>
          <p:nvPr userDrawn="1"/>
        </p:nvSpPr>
        <p:spPr>
          <a:xfrm>
            <a:off x="-600" y="1"/>
            <a:ext cx="12192600" cy="6857999"/>
          </a:xfrm>
          <a:prstGeom prst="rect">
            <a:avLst/>
          </a:prstGeom>
          <a:gradFill flip="none" rotWithShape="1">
            <a:gsLst>
              <a:gs pos="0">
                <a:schemeClr val="bg1">
                  <a:alpha val="0"/>
                </a:schemeClr>
              </a:gs>
              <a:gs pos="100000">
                <a:schemeClr val="bg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449E4F93-C5F1-8F48-A4C5-D5EFC338F8B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tx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tx1"/>
                </a:solidFill>
              </a:defRPr>
            </a:lvl1pPr>
          </a:lstStyle>
          <a:p>
            <a:pPr lvl="0"/>
            <a:r>
              <a:rPr lang="en-US"/>
              <a:t>Date</a:t>
            </a:r>
          </a:p>
        </p:txBody>
      </p:sp>
      <p:sp>
        <p:nvSpPr>
          <p:cNvPr id="28" name="Text Placeholder 3"/>
          <p:cNvSpPr>
            <a:spLocks noGrp="1"/>
          </p:cNvSpPr>
          <p:nvPr>
            <p:ph type="body" sz="quarter" idx="14"/>
          </p:nvPr>
        </p:nvSpPr>
        <p:spPr>
          <a:xfrm>
            <a:off x="5016499" y="788740"/>
            <a:ext cx="6192840" cy="289871"/>
          </a:xfrm>
        </p:spPr>
        <p:txBody>
          <a:bodyPr/>
          <a:lstStyle>
            <a:lvl1pPr marL="0" indent="0" algn="r">
              <a:buNone/>
              <a:defRPr sz="2400" baseline="0">
                <a:solidFill>
                  <a:schemeClr val="tx1"/>
                </a:solidFill>
              </a:defRPr>
            </a:lvl1pPr>
          </a:lstStyle>
          <a:p>
            <a:pPr lvl="0"/>
            <a:r>
              <a:rPr lang="en-US"/>
              <a:t>Click to edit Master text styles</a:t>
            </a:r>
          </a:p>
        </p:txBody>
      </p:sp>
      <p:sp>
        <p:nvSpPr>
          <p:cNvPr id="15" name="Title 1">
            <a:extLst>
              <a:ext uri="{FF2B5EF4-FFF2-40B4-BE49-F238E27FC236}">
                <a16:creationId xmlns:a16="http://schemas.microsoft.com/office/drawing/2014/main" id="{238BAC75-B7C6-FE40-9C8B-21A49F1AC381}"/>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tx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7" name="Subtitle 2">
            <a:extLst>
              <a:ext uri="{FF2B5EF4-FFF2-40B4-BE49-F238E27FC236}">
                <a16:creationId xmlns:a16="http://schemas.microsoft.com/office/drawing/2014/main" id="{FD7C4A91-C1F1-FD49-AF4E-49381B249C6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tx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8117C73D-1E90-6E4B-B561-F3868D991DE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B5A3F7D-62C2-2F4F-A74E-62524C8DDF0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tx2"/>
                </a:solidFill>
              </a:rPr>
              <a:t>© 2021 Arm</a:t>
            </a:r>
            <a:endParaRPr lang="en-US" altLang="en-US" sz="1000">
              <a:solidFill>
                <a:schemeClr val="tx2"/>
              </a:solidFill>
            </a:endParaRPr>
          </a:p>
        </p:txBody>
      </p:sp>
    </p:spTree>
    <p:extLst>
      <p:ext uri="{BB962C8B-B14F-4D97-AF65-F5344CB8AC3E}">
        <p14:creationId xmlns:p14="http://schemas.microsoft.com/office/powerpoint/2010/main" val="3096687837"/>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Title Slide">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223CC0-C7A1-BC40-9A1F-09EBC27A25E6}"/>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A0CD7DAB-58BC-C442-ABC0-6D7414DFC22E}"/>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9CDE2EBD-0FA3-D24B-AC33-4F98A57EE244}"/>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F51B5E8-1A64-CC4C-8297-18A3B49396C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CF3F483E-C28F-8C43-8AF4-54DEBAF1D61F}"/>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313727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slide">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F5B06E-F6A0-3B43-AD64-568F71E2419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373DAA08-2A8E-BC49-A908-D83D95CBFDFB}"/>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18585A9-CBDE-FB4B-A656-FBBD0B0CAA6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F366692D-059F-E843-B530-FFE3E2135C8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84D08BDA-0B34-A84B-B3A0-9DE0D5EB96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287992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8_Section Divider slide">
    <p:bg>
      <p:bgPr>
        <a:solidFill>
          <a:schemeClr val="accent5"/>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3353FD8-3FBF-E340-8B41-D553C61637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Title 1">
            <a:extLst>
              <a:ext uri="{FF2B5EF4-FFF2-40B4-BE49-F238E27FC236}">
                <a16:creationId xmlns:a16="http://schemas.microsoft.com/office/drawing/2014/main" id="{0602B157-BA2E-444C-B53E-75E5005648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Divider Page Title</a:t>
            </a:r>
            <a:br>
              <a:rPr lang="en-US"/>
            </a:br>
            <a:r>
              <a:rPr lang="en-US"/>
              <a:t>Line 3</a:t>
            </a:r>
            <a:br>
              <a:rPr lang="en-US"/>
            </a:br>
            <a:r>
              <a:rPr lang="en-US"/>
              <a:t>Line 4</a:t>
            </a:r>
          </a:p>
        </p:txBody>
      </p:sp>
      <p:sp>
        <p:nvSpPr>
          <p:cNvPr id="7" name="Subtitle 2">
            <a:extLst>
              <a:ext uri="{FF2B5EF4-FFF2-40B4-BE49-F238E27FC236}">
                <a16:creationId xmlns:a16="http://schemas.microsoft.com/office/drawing/2014/main" id="{87FC899D-8C55-104D-89CA-EA4FCE459E0B}"/>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1" name="Picture 10" descr="A picture containing building, drawing&#10;&#10;Description automatically generated">
            <a:extLst>
              <a:ext uri="{FF2B5EF4-FFF2-40B4-BE49-F238E27FC236}">
                <a16:creationId xmlns:a16="http://schemas.microsoft.com/office/drawing/2014/main" id="{2C852A8C-3865-AA4E-82F7-750F6C6DD68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8F84B417-FBBD-D54C-B0DE-4D62AABBD4C4}"/>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7260419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6250"/>
            <a:ext cx="11233150" cy="654760"/>
          </a:xfrm>
        </p:spPr>
        <p:txBody>
          <a:bodyPr anchor="t"/>
          <a:lstStyle>
            <a:lvl1pPr>
              <a:defRPr b="0"/>
            </a:lvl1pPr>
          </a:lstStyle>
          <a:p>
            <a:r>
              <a:rPr lang="en-US"/>
              <a:t>Click to Edit Master Title Style</a:t>
            </a:r>
          </a:p>
        </p:txBody>
      </p:sp>
      <p:sp>
        <p:nvSpPr>
          <p:cNvPr id="4" name="Text Placeholder 2"/>
          <p:cNvSpPr>
            <a:spLocks noGrp="1"/>
          </p:cNvSpPr>
          <p:nvPr>
            <p:ph idx="1" hasCustomPrompt="1"/>
          </p:nvPr>
        </p:nvSpPr>
        <p:spPr>
          <a:xfrm>
            <a:off x="479425" y="1171111"/>
            <a:ext cx="11233150" cy="4948335"/>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marL="672783">
              <a:lnSpc>
                <a:spcPct val="100000"/>
              </a:lnSpc>
              <a:spcAft>
                <a:spcPts val="0"/>
              </a:spcAft>
              <a:defRPr sz="2000">
                <a:solidFill>
                  <a:schemeClr val="tx2"/>
                </a:solidFill>
              </a:defRPr>
            </a:lvl2pPr>
            <a:lvl3pPr marL="947103">
              <a:lnSpc>
                <a:spcPct val="100000"/>
              </a:lnSpc>
              <a:spcAft>
                <a:spcPts val="0"/>
              </a:spcAft>
              <a:defRPr sz="1800">
                <a:solidFill>
                  <a:schemeClr val="tx2"/>
                </a:solidFill>
              </a:defRPr>
            </a:lvl3pPr>
            <a:lvl4pPr marL="1293178">
              <a:lnSpc>
                <a:spcPct val="100000"/>
              </a:lnSpc>
              <a:spcAft>
                <a:spcPts val="0"/>
              </a:spcAft>
              <a:defRPr sz="1800">
                <a:solidFill>
                  <a:schemeClr val="tx2"/>
                </a:solidFill>
              </a:defRPr>
            </a:lvl4pPr>
            <a:lvl5pPr marL="1518603">
              <a:lnSpc>
                <a:spcPct val="100000"/>
              </a:lnSpc>
              <a:spcAft>
                <a:spcPts val="0"/>
              </a:spcAft>
              <a:defRPr sz="1800">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a:t>Click to edit Master text styles with Top Level Bullet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13250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slide w/ Sub">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nchor="t"/>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554489"/>
            <a:ext cx="11233150" cy="455323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chemeClr val="tx2"/>
                </a:solidFill>
              </a:defRPr>
            </a:lvl1pPr>
            <a:lvl2pPr>
              <a:lnSpc>
                <a:spcPct val="100000"/>
              </a:lnSpc>
              <a:spcAft>
                <a:spcPts val="0"/>
              </a:spcAft>
              <a:buClr>
                <a:schemeClr val="accent1"/>
              </a:buClr>
              <a:defRPr sz="2000">
                <a:solidFill>
                  <a:schemeClr val="tx2"/>
                </a:solidFill>
              </a:defRPr>
            </a:lvl2pPr>
            <a:lvl3pPr>
              <a:lnSpc>
                <a:spcPct val="100000"/>
              </a:lnSpc>
              <a:spcAft>
                <a:spcPts val="0"/>
              </a:spcAft>
              <a:buClr>
                <a:schemeClr val="accent1"/>
              </a:buClr>
              <a:defRPr>
                <a:solidFill>
                  <a:schemeClr val="tx2"/>
                </a:solidFill>
              </a:defRPr>
            </a:lvl3pPr>
            <a:lvl4pPr>
              <a:lnSpc>
                <a:spcPct val="100000"/>
              </a:lnSpc>
              <a:spcAft>
                <a:spcPts val="0"/>
              </a:spcAft>
              <a:buClr>
                <a:schemeClr val="accent1"/>
              </a:buClr>
              <a:defRPr>
                <a:solidFill>
                  <a:schemeClr val="tx2"/>
                </a:solidFill>
              </a:defRPr>
            </a:lvl4pPr>
            <a:lvl5pPr>
              <a:lnSpc>
                <a:spcPct val="100000"/>
              </a:lnSpc>
              <a:spcAft>
                <a:spcPts val="0"/>
              </a:spcAft>
              <a:buClr>
                <a:schemeClr val="accent1"/>
              </a:buCl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77504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83E00537-4172-4053-A616-87E429C679AC}"/>
              </a:ext>
            </a:extLst>
          </p:cNvPr>
          <p:cNvCxnSpPr>
            <a:cxnSpLocks/>
          </p:cNvCxnSpPr>
          <p:nvPr userDrawn="1"/>
        </p:nvCxnSpPr>
        <p:spPr>
          <a:xfrm>
            <a:off x="6096000" y="1620481"/>
            <a:ext cx="0" cy="451520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hasCustomPrompt="1"/>
          </p:nvPr>
        </p:nvSpPr>
        <p:spPr>
          <a:xfrm>
            <a:off x="479425" y="991131"/>
            <a:ext cx="11233150" cy="359204"/>
          </a:xfrm>
        </p:spPr>
        <p:txBody>
          <a:bodyPr anchor="t"/>
          <a:lstStyle>
            <a:lvl1pPr marL="0" indent="0">
              <a:spcAft>
                <a:spcPts val="0"/>
              </a:spcAft>
              <a:buNone/>
              <a:defRPr sz="2400">
                <a:solidFill>
                  <a:schemeClr val="accent6"/>
                </a:solidFill>
              </a:defRPr>
            </a:lvl1pPr>
          </a:lstStyle>
          <a:p>
            <a:pPr lvl="0"/>
            <a:r>
              <a:rPr lang="en-US"/>
              <a:t>Click to edit Master text styles</a:t>
            </a:r>
          </a:p>
        </p:txBody>
      </p:sp>
      <p:sp>
        <p:nvSpPr>
          <p:cNvPr id="9" name="Text Placeholder 131"/>
          <p:cNvSpPr>
            <a:spLocks noGrp="1"/>
          </p:cNvSpPr>
          <p:nvPr>
            <p:ph type="body" sz="quarter" idx="16" hasCustomPrompt="1"/>
          </p:nvPr>
        </p:nvSpPr>
        <p:spPr>
          <a:xfrm>
            <a:off x="479425" y="1620481"/>
            <a:ext cx="53456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 name="Content Placeholder 3"/>
          <p:cNvSpPr>
            <a:spLocks noGrp="1"/>
          </p:cNvSpPr>
          <p:nvPr>
            <p:ph sz="quarter" idx="19"/>
          </p:nvPr>
        </p:nvSpPr>
        <p:spPr>
          <a:xfrm>
            <a:off x="477587" y="2202443"/>
            <a:ext cx="5347480" cy="3933245"/>
          </a:xfrm>
        </p:spPr>
        <p:txBody>
          <a:bodyPr/>
          <a:lstStyle>
            <a:lvl1pPr marL="342900" indent="-342900" algn="just">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31"/>
          <p:cNvSpPr>
            <a:spLocks noGrp="1"/>
          </p:cNvSpPr>
          <p:nvPr>
            <p:ph type="body" sz="quarter" idx="18" hasCustomPrompt="1"/>
          </p:nvPr>
        </p:nvSpPr>
        <p:spPr>
          <a:xfrm>
            <a:off x="6341534" y="1620481"/>
            <a:ext cx="5371042"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2" name="Content Placeholder 3"/>
          <p:cNvSpPr>
            <a:spLocks noGrp="1"/>
          </p:cNvSpPr>
          <p:nvPr>
            <p:ph sz="quarter" idx="21" hasCustomPrompt="1"/>
          </p:nvPr>
        </p:nvSpPr>
        <p:spPr>
          <a:xfrm>
            <a:off x="6339947" y="2202442"/>
            <a:ext cx="5372628" cy="3933246"/>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marL="947103">
              <a:lnSpc>
                <a:spcPct val="100000"/>
              </a:lnSpc>
              <a:spcAft>
                <a:spcPts val="0"/>
              </a:spcAft>
              <a:buClr>
                <a:schemeClr val="accent1"/>
              </a:buClr>
              <a:defRPr>
                <a:solidFill>
                  <a:srgbClr val="333E48"/>
                </a:solidFill>
              </a:defRPr>
            </a:lvl3pPr>
            <a:lvl4pPr marL="1293178" indent="-173038">
              <a:lnSpc>
                <a:spcPct val="100000"/>
              </a:lnSpc>
              <a:spcAft>
                <a:spcPts val="0"/>
              </a:spcAft>
              <a:buClr>
                <a:schemeClr val="accent1"/>
              </a:buClr>
              <a:buFont typeface="Arial" charset="0"/>
              <a:buChar char="•"/>
              <a:defRPr>
                <a:solidFill>
                  <a:srgbClr val="333E48"/>
                </a:solidFill>
              </a:defRPr>
            </a:lvl4pPr>
            <a:lvl5pPr marL="1518603">
              <a:lnSpc>
                <a:spcPct val="100000"/>
              </a:lnSpc>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621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column slide ">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9795D2F-D322-4144-8DA8-55D6A2942740}"/>
              </a:ext>
            </a:extLst>
          </p:cNvPr>
          <p:cNvCxnSpPr>
            <a:cxnSpLocks/>
          </p:cNvCxnSpPr>
          <p:nvPr userDrawn="1"/>
        </p:nvCxnSpPr>
        <p:spPr bwMode="auto">
          <a:xfrm>
            <a:off x="4148138"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B4D2EAD-40A5-4C0B-900F-916EB19FF748}"/>
              </a:ext>
            </a:extLst>
          </p:cNvPr>
          <p:cNvCxnSpPr>
            <a:cxnSpLocks/>
          </p:cNvCxnSpPr>
          <p:nvPr userDrawn="1"/>
        </p:nvCxnSpPr>
        <p:spPr bwMode="auto">
          <a:xfrm>
            <a:off x="8051800" y="1611050"/>
            <a:ext cx="0" cy="4448438"/>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userDrawn="1">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userDrawn="1">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7" name="Text Placeholder 2"/>
          <p:cNvSpPr>
            <a:spLocks noGrp="1"/>
          </p:cNvSpPr>
          <p:nvPr userDrawn="1">
            <p:ph idx="1"/>
          </p:nvPr>
        </p:nvSpPr>
        <p:spPr>
          <a:xfrm>
            <a:off x="479426" y="2373786"/>
            <a:ext cx="3372644"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defRPr>
                <a:solidFill>
                  <a:srgbClr val="383838"/>
                </a:solidFill>
              </a:defRPr>
            </a:lvl3pPr>
            <a:lvl4pPr>
              <a:defRPr>
                <a:solidFill>
                  <a:srgbClr val="383838"/>
                </a:solidFill>
              </a:defRPr>
            </a:lvl4pPr>
            <a:lvl5pPr>
              <a:defRPr>
                <a:solidFill>
                  <a:srgbClr val="383838"/>
                </a:solidFill>
              </a:defRPr>
            </a:lvl5pPr>
          </a:lstStyle>
          <a:p>
            <a:pPr lvl="0"/>
            <a:r>
              <a:rPr lang="en-US"/>
              <a:t>Click to edit Master text styles</a:t>
            </a:r>
          </a:p>
          <a:p>
            <a:pPr lvl="1"/>
            <a:r>
              <a:rPr lang="en-US"/>
              <a:t>Second level</a:t>
            </a:r>
          </a:p>
        </p:txBody>
      </p:sp>
      <p:sp>
        <p:nvSpPr>
          <p:cNvPr id="100" name="Text Placeholder 131"/>
          <p:cNvSpPr>
            <a:spLocks noGrp="1"/>
          </p:cNvSpPr>
          <p:nvPr userDrawn="1">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3" name="Text Placeholder 2"/>
          <p:cNvSpPr>
            <a:spLocks noGrp="1"/>
          </p:cNvSpPr>
          <p:nvPr userDrawn="1">
            <p:ph idx="17"/>
          </p:nvPr>
        </p:nvSpPr>
        <p:spPr>
          <a:xfrm>
            <a:off x="4416359" y="2373786"/>
            <a:ext cx="3359281"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4" name="Text Placeholder 2"/>
          <p:cNvSpPr>
            <a:spLocks noGrp="1"/>
          </p:cNvSpPr>
          <p:nvPr userDrawn="1">
            <p:ph idx="18"/>
          </p:nvPr>
        </p:nvSpPr>
        <p:spPr>
          <a:xfrm>
            <a:off x="8300113" y="2373786"/>
            <a:ext cx="3412462" cy="3685702"/>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stStyle>
          <a:p>
            <a:pPr lvl="0"/>
            <a:r>
              <a:rPr lang="en-US"/>
              <a:t>Click to edit Master text styles</a:t>
            </a:r>
          </a:p>
          <a:p>
            <a:pPr lvl="1"/>
            <a:r>
              <a:rPr lang="en-US"/>
              <a:t>Second level</a:t>
            </a:r>
          </a:p>
        </p:txBody>
      </p:sp>
      <p:sp>
        <p:nvSpPr>
          <p:cNvPr id="15" name="Text Placeholder 131"/>
          <p:cNvSpPr>
            <a:spLocks noGrp="1"/>
          </p:cNvSpPr>
          <p:nvPr userDrawn="1">
            <p:ph type="body" sz="quarter" idx="19" hasCustomPrompt="1"/>
          </p:nvPr>
        </p:nvSpPr>
        <p:spPr>
          <a:xfrm>
            <a:off x="4419997"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16" name="Text Placeholder 131"/>
          <p:cNvSpPr>
            <a:spLocks noGrp="1"/>
          </p:cNvSpPr>
          <p:nvPr userDrawn="1">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Tree>
    <p:extLst>
      <p:ext uri="{BB962C8B-B14F-4D97-AF65-F5344CB8AC3E}">
        <p14:creationId xmlns:p14="http://schemas.microsoft.com/office/powerpoint/2010/main" val="1200007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1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0F1145-3FE1-6D42-AA8B-F8E06EB9F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1" y="0"/>
            <a:ext cx="12192442" cy="6858000"/>
          </a:xfrm>
          <a:prstGeom prst="rect">
            <a:avLst/>
          </a:prstGeom>
        </p:spPr>
      </p:pic>
      <p:sp>
        <p:nvSpPr>
          <p:cNvPr id="23" name="Rectangle 22">
            <a:extLst>
              <a:ext uri="{FF2B5EF4-FFF2-40B4-BE49-F238E27FC236}">
                <a16:creationId xmlns:a16="http://schemas.microsoft.com/office/drawing/2014/main" id="{0D2F924C-135F-554D-93F0-AB47D68FAEB2}"/>
              </a:ext>
            </a:extLst>
          </p:cNvPr>
          <p:cNvSpPr/>
          <p:nvPr userDrawn="1"/>
        </p:nvSpPr>
        <p:spPr>
          <a:xfrm rot="16200000">
            <a:off x="6027000" y="693001"/>
            <a:ext cx="6858000" cy="5472000"/>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B406E79-E2B4-C342-8DB2-4D2D3C2FAA2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28F18B9-825A-C643-BA5E-9620354031F0}"/>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79634863-0C8B-5F4F-B35A-4D468E8ECB8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E921999B-E167-3C4E-A8F5-820963AA112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0BF6488-6104-D74D-BDA7-9A5F46DE19C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11402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slide with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9" name="Content Placeholder 8"/>
          <p:cNvSpPr>
            <a:spLocks noGrp="1"/>
          </p:cNvSpPr>
          <p:nvPr>
            <p:ph sz="quarter" idx="21"/>
          </p:nvPr>
        </p:nvSpPr>
        <p:spPr>
          <a:xfrm>
            <a:off x="8299119" y="2372564"/>
            <a:ext cx="3413455"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grpSp>
        <p:nvGrpSpPr>
          <p:cNvPr id="36" name="Group 6">
            <a:extLst>
              <a:ext uri="{FF2B5EF4-FFF2-40B4-BE49-F238E27FC236}">
                <a16:creationId xmlns:a16="http://schemas.microsoft.com/office/drawing/2014/main" id="{CCE81F77-7204-0241-970A-63C43B1D7B80}"/>
              </a:ext>
            </a:extLst>
          </p:cNvPr>
          <p:cNvGrpSpPr>
            <a:grpSpLocks/>
          </p:cNvGrpSpPr>
          <p:nvPr userDrawn="1"/>
        </p:nvGrpSpPr>
        <p:grpSpPr bwMode="auto">
          <a:xfrm>
            <a:off x="4148138" y="1611050"/>
            <a:ext cx="3903662" cy="4448438"/>
            <a:chOff x="3706307" y="1883391"/>
            <a:chExt cx="3803176" cy="4472959"/>
          </a:xfrm>
        </p:grpSpPr>
        <p:cxnSp>
          <p:nvCxnSpPr>
            <p:cNvPr id="37" name="Straight Connector 36">
              <a:extLst>
                <a:ext uri="{FF2B5EF4-FFF2-40B4-BE49-F238E27FC236}">
                  <a16:creationId xmlns:a16="http://schemas.microsoft.com/office/drawing/2014/main" id="{7266E339-1F3B-8E41-B64F-AA6A42EDF799}"/>
                </a:ext>
              </a:extLst>
            </p:cNvPr>
            <p:cNvCxnSpPr>
              <a:cxnSpLocks/>
            </p:cNvCxnSpPr>
            <p:nvPr userDrawn="1"/>
          </p:nvCxnSpPr>
          <p:spPr>
            <a:xfrm>
              <a:off x="3706307"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22B3030-62BD-3440-A850-5C6E7CCDD54A}"/>
                </a:ext>
              </a:extLst>
            </p:cNvPr>
            <p:cNvCxnSpPr>
              <a:cxnSpLocks/>
            </p:cNvCxnSpPr>
            <p:nvPr userDrawn="1"/>
          </p:nvCxnSpPr>
          <p:spPr>
            <a:xfrm>
              <a:off x="7509483" y="1883391"/>
              <a:ext cx="0" cy="4472959"/>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 Placeholder 131">
            <a:extLst>
              <a:ext uri="{FF2B5EF4-FFF2-40B4-BE49-F238E27FC236}">
                <a16:creationId xmlns:a16="http://schemas.microsoft.com/office/drawing/2014/main" id="{B54BFFD1-D378-D841-B5DD-88788B48D029}"/>
              </a:ext>
            </a:extLst>
          </p:cNvPr>
          <p:cNvSpPr>
            <a:spLocks noGrp="1"/>
          </p:cNvSpPr>
          <p:nvPr>
            <p:ph type="body" sz="quarter" idx="16" hasCustomPrompt="1"/>
          </p:nvPr>
        </p:nvSpPr>
        <p:spPr>
          <a:xfrm>
            <a:off x="479425" y="1611050"/>
            <a:ext cx="33726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3" name="Text Placeholder 131">
            <a:extLst>
              <a:ext uri="{FF2B5EF4-FFF2-40B4-BE49-F238E27FC236}">
                <a16:creationId xmlns:a16="http://schemas.microsoft.com/office/drawing/2014/main" id="{E3125198-F65A-8049-9D3E-A6AF258DAEBF}"/>
              </a:ext>
            </a:extLst>
          </p:cNvPr>
          <p:cNvSpPr>
            <a:spLocks noGrp="1"/>
          </p:cNvSpPr>
          <p:nvPr>
            <p:ph type="body" sz="quarter" idx="19" hasCustomPrompt="1"/>
          </p:nvPr>
        </p:nvSpPr>
        <p:spPr>
          <a:xfrm>
            <a:off x="4416192" y="1611050"/>
            <a:ext cx="3359945"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5" name="Text Placeholder 131">
            <a:extLst>
              <a:ext uri="{FF2B5EF4-FFF2-40B4-BE49-F238E27FC236}">
                <a16:creationId xmlns:a16="http://schemas.microsoft.com/office/drawing/2014/main" id="{7C8008EA-19DB-814F-9284-A055A2AB89CD}"/>
              </a:ext>
            </a:extLst>
          </p:cNvPr>
          <p:cNvSpPr>
            <a:spLocks noGrp="1"/>
          </p:cNvSpPr>
          <p:nvPr>
            <p:ph type="body" sz="quarter" idx="20" hasCustomPrompt="1"/>
          </p:nvPr>
        </p:nvSpPr>
        <p:spPr>
          <a:xfrm>
            <a:off x="8299449" y="1611050"/>
            <a:ext cx="3413126" cy="560696"/>
          </a:xfrm>
        </p:spPr>
        <p:txBody>
          <a:bodyPr anchor="t" anchorCtr="0"/>
          <a:lstStyle>
            <a:lvl1pPr marL="0" marR="0" indent="0" algn="l" defTabSz="914400" rtl="0" eaLnBrk="1" fontAlgn="auto" latinLnBrk="0" hangingPunct="1">
              <a:lnSpc>
                <a:spcPct val="90000"/>
              </a:lnSpc>
              <a:spcBef>
                <a:spcPts val="0"/>
              </a:spcBef>
              <a:spcAft>
                <a:spcPts val="600"/>
              </a:spcAft>
              <a:buClr>
                <a:schemeClr val="accent1"/>
              </a:buClr>
              <a:buSzTx/>
              <a:buFont typeface="Arial" panose="020B0604020202020204" pitchFamily="34" charset="0"/>
              <a:buNone/>
              <a:tabLst/>
              <a:defRPr b="0">
                <a:solidFill>
                  <a:schemeClr val="accent1"/>
                </a:solidFill>
              </a:defRPr>
            </a:lvl1pPr>
          </a:lstStyle>
          <a:p>
            <a:pPr lvl="0"/>
            <a:r>
              <a:rPr lang="en-US"/>
              <a:t>Click to edit Master text styles</a:t>
            </a:r>
          </a:p>
        </p:txBody>
      </p:sp>
      <p:sp>
        <p:nvSpPr>
          <p:cNvPr id="46" name="Content Placeholder 8">
            <a:extLst>
              <a:ext uri="{FF2B5EF4-FFF2-40B4-BE49-F238E27FC236}">
                <a16:creationId xmlns:a16="http://schemas.microsoft.com/office/drawing/2014/main" id="{DD4BA2E6-FACA-5C45-B75F-9327959A672A}"/>
              </a:ext>
            </a:extLst>
          </p:cNvPr>
          <p:cNvSpPr>
            <a:spLocks noGrp="1"/>
          </p:cNvSpPr>
          <p:nvPr>
            <p:ph sz="quarter" idx="22"/>
          </p:nvPr>
        </p:nvSpPr>
        <p:spPr>
          <a:xfrm>
            <a:off x="4415863"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47" name="Content Placeholder 8">
            <a:extLst>
              <a:ext uri="{FF2B5EF4-FFF2-40B4-BE49-F238E27FC236}">
                <a16:creationId xmlns:a16="http://schemas.microsoft.com/office/drawing/2014/main" id="{5AB0A5A2-CEF5-6E44-BACF-2C0296FE306B}"/>
              </a:ext>
            </a:extLst>
          </p:cNvPr>
          <p:cNvSpPr>
            <a:spLocks noGrp="1"/>
          </p:cNvSpPr>
          <p:nvPr>
            <p:ph sz="quarter" idx="23"/>
          </p:nvPr>
        </p:nvSpPr>
        <p:spPr>
          <a:xfrm>
            <a:off x="479425" y="2372564"/>
            <a:ext cx="3360274" cy="3686924"/>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marL="581343">
              <a:lnSpc>
                <a:spcPct val="100000"/>
              </a:lnSpc>
              <a:spcAft>
                <a:spcPts val="0"/>
              </a:spcAft>
              <a:buClr>
                <a:schemeClr val="accent1"/>
              </a:buClr>
              <a:defRPr>
                <a:solidFill>
                  <a:srgbClr val="333E48"/>
                </a:solidFill>
              </a:defRPr>
            </a:lvl2pPr>
            <a:lvl3pPr>
              <a:lnSpc>
                <a:spcPct val="100000"/>
              </a:lnSpc>
              <a:spcAft>
                <a:spcPts val="0"/>
              </a:spcAft>
              <a:buClr>
                <a:schemeClr val="accent1"/>
              </a:buClr>
              <a:defRPr>
                <a:solidFill>
                  <a:srgbClr val="333E48"/>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3718759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_narrow_wide">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D505B7A5-C1F7-41D3-815C-A3728D81DBDD}"/>
              </a:ext>
            </a:extLst>
          </p:cNvPr>
          <p:cNvCxnSpPr>
            <a:cxnSpLocks/>
          </p:cNvCxnSpPr>
          <p:nvPr userDrawn="1"/>
        </p:nvCxnSpPr>
        <p:spPr>
          <a:xfrm>
            <a:off x="3255004" y="1631950"/>
            <a:ext cx="0" cy="4440604"/>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dirty="0">
                <a:solidFill>
                  <a:schemeClr val="accent6"/>
                </a:solidFill>
              </a:defRPr>
            </a:lvl1pPr>
          </a:lstStyle>
          <a:p>
            <a:pPr lvl="0"/>
            <a:r>
              <a:rPr lang="en-US"/>
              <a:t>Click to edit Master text styles</a:t>
            </a:r>
          </a:p>
        </p:txBody>
      </p:sp>
      <p:sp>
        <p:nvSpPr>
          <p:cNvPr id="18" name="Text Placeholder 2"/>
          <p:cNvSpPr>
            <a:spLocks noGrp="1"/>
          </p:cNvSpPr>
          <p:nvPr>
            <p:ph idx="1"/>
          </p:nvPr>
        </p:nvSpPr>
        <p:spPr>
          <a:xfrm>
            <a:off x="479425" y="1631111"/>
            <a:ext cx="2619375" cy="4440603"/>
          </a:xfrm>
          <a:prstGeom prst="rect">
            <a:avLst/>
          </a:prstGeo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7" name="Content Placeholder 3"/>
          <p:cNvSpPr>
            <a:spLocks noGrp="1"/>
          </p:cNvSpPr>
          <p:nvPr>
            <p:ph sz="quarter" idx="21"/>
          </p:nvPr>
        </p:nvSpPr>
        <p:spPr>
          <a:xfrm>
            <a:off x="3416035" y="1631111"/>
            <a:ext cx="8296540" cy="4440603"/>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9991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3 column slide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0C41881F-8B1A-4F78-926D-54E8F515C458}"/>
              </a:ext>
            </a:extLst>
          </p:cNvPr>
          <p:cNvCxnSpPr>
            <a:cxnSpLocks/>
          </p:cNvCxnSpPr>
          <p:nvPr userDrawn="1"/>
        </p:nvCxnSpPr>
        <p:spPr>
          <a:xfrm>
            <a:off x="8932863" y="1629287"/>
            <a:ext cx="0" cy="4443267"/>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79425" y="478301"/>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Content Placeholder 5"/>
          <p:cNvSpPr>
            <a:spLocks noGrp="1"/>
          </p:cNvSpPr>
          <p:nvPr>
            <p:ph sz="quarter" idx="15"/>
          </p:nvPr>
        </p:nvSpPr>
        <p:spPr>
          <a:xfrm>
            <a:off x="9037637" y="1629597"/>
            <a:ext cx="2674937" cy="4443488"/>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stStyle>
          <a:p>
            <a:pPr lvl="0"/>
            <a:r>
              <a:rPr lang="en-US"/>
              <a:t>Click to edit Master text styles</a:t>
            </a:r>
          </a:p>
          <a:p>
            <a:pPr lvl="1"/>
            <a:r>
              <a:rPr lang="en-US"/>
              <a:t>Second level</a:t>
            </a:r>
          </a:p>
        </p:txBody>
      </p:sp>
      <p:sp>
        <p:nvSpPr>
          <p:cNvPr id="8" name="Content Placeholder 3"/>
          <p:cNvSpPr>
            <a:spLocks noGrp="1"/>
          </p:cNvSpPr>
          <p:nvPr>
            <p:ph sz="quarter" idx="21"/>
          </p:nvPr>
        </p:nvSpPr>
        <p:spPr>
          <a:xfrm>
            <a:off x="479425" y="1629287"/>
            <a:ext cx="8348664" cy="4443267"/>
          </a:xfrm>
        </p:spPr>
        <p:txBody>
          <a:bodyPr/>
          <a:lstStyle>
            <a:lvl1pPr marL="342900" indent="-342900">
              <a:lnSpc>
                <a:spcPct val="100000"/>
              </a:lnSpc>
              <a:spcBef>
                <a:spcPts val="600"/>
              </a:spcBef>
              <a:spcAft>
                <a:spcPts val="0"/>
              </a:spcAft>
              <a:buClr>
                <a:schemeClr val="accent1"/>
              </a:buClr>
              <a:buFont typeface="Arial" charset="0"/>
              <a:buChar char="•"/>
              <a:defRPr sz="2400">
                <a:solidFill>
                  <a:srgbClr val="333E48"/>
                </a:solidFill>
              </a:defRPr>
            </a:lvl1pPr>
            <a:lvl2pPr marL="581343">
              <a:lnSpc>
                <a:spcPct val="100000"/>
              </a:lnSpc>
              <a:spcAft>
                <a:spcPts val="0"/>
              </a:spcAft>
              <a:buClr>
                <a:schemeClr val="accent1"/>
              </a:buClr>
              <a:defRPr sz="2000">
                <a:solidFill>
                  <a:srgbClr val="333E48"/>
                </a:solidFill>
              </a:defRPr>
            </a:lvl2pPr>
            <a:lvl3pPr marL="947103">
              <a:lnSpc>
                <a:spcPct val="100000"/>
              </a:lnSpc>
              <a:spcAft>
                <a:spcPts val="0"/>
              </a:spcAft>
              <a:buClr>
                <a:schemeClr val="accent1"/>
              </a:buClr>
              <a:defRPr sz="1800">
                <a:solidFill>
                  <a:srgbClr val="333E48"/>
                </a:solidFill>
              </a:defRPr>
            </a:lvl3pPr>
            <a:lvl4pPr marL="1293178" indent="-173038">
              <a:lnSpc>
                <a:spcPct val="100000"/>
              </a:lnSpc>
              <a:spcAft>
                <a:spcPts val="0"/>
              </a:spcAft>
              <a:buClr>
                <a:schemeClr val="accent1"/>
              </a:buClr>
              <a:buFont typeface="Arial" charset="0"/>
              <a:buChar char="•"/>
              <a:defRPr sz="1800">
                <a:solidFill>
                  <a:srgbClr val="333E48"/>
                </a:solidFill>
              </a:defRPr>
            </a:lvl4pPr>
            <a:lvl5pPr marL="1518603">
              <a:lnSpc>
                <a:spcPct val="100000"/>
              </a:lnSpc>
              <a:spcAft>
                <a:spcPts val="0"/>
              </a:spcAft>
              <a:buClr>
                <a:schemeClr val="accent1"/>
              </a:buClr>
              <a:defRPr sz="1800">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9496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text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30"/>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6" name="Picture Placeholder 5"/>
          <p:cNvSpPr>
            <a:spLocks noGrp="1"/>
          </p:cNvSpPr>
          <p:nvPr>
            <p:ph type="pic" sz="quarter" idx="17"/>
          </p:nvPr>
        </p:nvSpPr>
        <p:spPr>
          <a:xfrm>
            <a:off x="3354388" y="1618445"/>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4" name="Picture Placeholder 5"/>
          <p:cNvSpPr>
            <a:spLocks noGrp="1"/>
          </p:cNvSpPr>
          <p:nvPr>
            <p:ph type="pic" sz="quarter" idx="18"/>
          </p:nvPr>
        </p:nvSpPr>
        <p:spPr>
          <a:xfrm>
            <a:off x="3354388" y="3755872"/>
            <a:ext cx="2606675"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5" name="Picture Placeholder 5"/>
          <p:cNvSpPr>
            <a:spLocks noGrp="1"/>
          </p:cNvSpPr>
          <p:nvPr>
            <p:ph type="pic" sz="quarter" idx="19"/>
          </p:nvPr>
        </p:nvSpPr>
        <p:spPr>
          <a:xfrm>
            <a:off x="9066213" y="1618445"/>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06" name="Picture Placeholder 5"/>
          <p:cNvSpPr>
            <a:spLocks noGrp="1"/>
          </p:cNvSpPr>
          <p:nvPr>
            <p:ph type="pic" sz="quarter" idx="20"/>
          </p:nvPr>
        </p:nvSpPr>
        <p:spPr>
          <a:xfrm>
            <a:off x="9066213" y="3755872"/>
            <a:ext cx="2646362" cy="1953683"/>
          </a:xfrm>
        </p:spPr>
        <p:txBody>
          <a:bodyPr/>
          <a:lstStyle>
            <a:lvl1pPr marL="0" indent="0">
              <a:buClr>
                <a:schemeClr val="accent1"/>
              </a:buClr>
              <a:buNone/>
              <a:defRPr sz="2200">
                <a:solidFill>
                  <a:srgbClr val="333E48"/>
                </a:solidFill>
              </a:defRPr>
            </a:lvl1pPr>
          </a:lstStyle>
          <a:p>
            <a:pPr lvl="0"/>
            <a:r>
              <a:rPr lang="en-US" noProof="0"/>
              <a:t>Click icon to add picture</a:t>
            </a:r>
          </a:p>
        </p:txBody>
      </p:sp>
      <p:sp>
        <p:nvSpPr>
          <p:cNvPr id="14" name="Text Placeholder 7"/>
          <p:cNvSpPr>
            <a:spLocks noGrp="1"/>
          </p:cNvSpPr>
          <p:nvPr>
            <p:ph type="body" sz="quarter" idx="21"/>
          </p:nvPr>
        </p:nvSpPr>
        <p:spPr>
          <a:xfrm>
            <a:off x="479425" y="1618445"/>
            <a:ext cx="26193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p:cNvSpPr>
            <a:spLocks noGrp="1"/>
          </p:cNvSpPr>
          <p:nvPr>
            <p:ph type="body" sz="quarter" idx="22"/>
          </p:nvPr>
        </p:nvSpPr>
        <p:spPr>
          <a:xfrm>
            <a:off x="6220216" y="1618445"/>
            <a:ext cx="2606675" cy="4086225"/>
          </a:xfrm>
        </p:spPr>
        <p:txBody>
          <a:bodyPr/>
          <a:lstStyle>
            <a:lvl1pPr marL="342900" indent="-342900">
              <a:lnSpc>
                <a:spcPct val="100000"/>
              </a:lnSpc>
              <a:spcBef>
                <a:spcPts val="600"/>
              </a:spcBef>
              <a:spcAft>
                <a:spcPts val="0"/>
              </a:spcAft>
              <a:buClr>
                <a:schemeClr val="accent1"/>
              </a:buClr>
              <a:buFont typeface="Arial" charset="0"/>
              <a:buChar char="•"/>
              <a:defRPr sz="2000">
                <a:solidFill>
                  <a:srgbClr val="333E48"/>
                </a:solidFill>
              </a:defRPr>
            </a:lvl1pPr>
            <a:lvl2pPr>
              <a:lnSpc>
                <a:spcPct val="100000"/>
              </a:lnSpc>
              <a:spcBef>
                <a:spcPts val="0"/>
              </a:spcBef>
              <a:spcAft>
                <a:spcPts val="0"/>
              </a:spcAft>
              <a:buClr>
                <a:schemeClr val="accent1"/>
              </a:buClr>
              <a:defRPr>
                <a:solidFill>
                  <a:srgbClr val="333E48"/>
                </a:solidFill>
              </a:defRPr>
            </a:lvl2pPr>
            <a:lvl3pPr>
              <a:lnSpc>
                <a:spcPct val="100000"/>
              </a:lnSpc>
              <a:spcBef>
                <a:spcPts val="0"/>
              </a:spcBef>
              <a:spcAft>
                <a:spcPts val="0"/>
              </a:spcAft>
              <a:buClr>
                <a:schemeClr val="accent1"/>
              </a:buClr>
              <a:defRPr>
                <a:solidFill>
                  <a:srgbClr val="333E48"/>
                </a:solidFill>
              </a:defRPr>
            </a:lvl3pPr>
            <a:lvl4pPr marL="1201738" indent="-173038">
              <a:lnSpc>
                <a:spcPct val="100000"/>
              </a:lnSpc>
              <a:spcBef>
                <a:spcPts val="0"/>
              </a:spcBef>
              <a:spcAft>
                <a:spcPts val="0"/>
              </a:spcAft>
              <a:buClr>
                <a:schemeClr val="accent1"/>
              </a:buClr>
              <a:buFont typeface="Arial" charset="0"/>
              <a:buChar char="•"/>
              <a:defRPr>
                <a:solidFill>
                  <a:srgbClr val="333E48"/>
                </a:solidFill>
              </a:defRPr>
            </a:lvl4pPr>
            <a:lvl5pPr>
              <a:lnSpc>
                <a:spcPct val="100000"/>
              </a:lnSpc>
              <a:spcBef>
                <a:spcPts val="0"/>
              </a:spcBef>
              <a:spcAft>
                <a:spcPts val="0"/>
              </a:spcAft>
              <a:buClr>
                <a:schemeClr val="accent1"/>
              </a:buClr>
              <a:defRPr>
                <a:solidFill>
                  <a:srgbClr val="333E4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441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column with image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9425" y="478302"/>
            <a:ext cx="11233150" cy="512829"/>
          </a:xfrm>
        </p:spPr>
        <p:txBody>
          <a:bodyPr/>
          <a:lstStyle/>
          <a:p>
            <a:r>
              <a:rPr lang="en-US"/>
              <a:t>Click to Edit Master Title Style</a:t>
            </a:r>
          </a:p>
        </p:txBody>
      </p:sp>
      <p:sp>
        <p:nvSpPr>
          <p:cNvPr id="44" name="Text Placeholder 43"/>
          <p:cNvSpPr>
            <a:spLocks noGrp="1"/>
          </p:cNvSpPr>
          <p:nvPr>
            <p:ph type="body" sz="quarter" idx="13"/>
          </p:nvPr>
        </p:nvSpPr>
        <p:spPr>
          <a:xfrm>
            <a:off x="479425" y="991131"/>
            <a:ext cx="11233150" cy="344488"/>
          </a:xfrm>
        </p:spPr>
        <p:txBody>
          <a:bodyPr/>
          <a:lstStyle>
            <a:lvl1pPr marL="0" indent="0">
              <a:buNone/>
              <a:defRPr lang="en-US" sz="2400">
                <a:solidFill>
                  <a:schemeClr val="accent6"/>
                </a:solidFill>
              </a:defRPr>
            </a:lvl1pPr>
          </a:lstStyle>
          <a:p>
            <a:pPr lvl="0"/>
            <a:r>
              <a:rPr lang="en-US"/>
              <a:t>Click to edit Master text styles</a:t>
            </a:r>
          </a:p>
        </p:txBody>
      </p:sp>
      <p:sp>
        <p:nvSpPr>
          <p:cNvPr id="7" name="Text Placeholder 2"/>
          <p:cNvSpPr>
            <a:spLocks noGrp="1"/>
          </p:cNvSpPr>
          <p:nvPr>
            <p:ph idx="1"/>
          </p:nvPr>
        </p:nvSpPr>
        <p:spPr>
          <a:xfrm>
            <a:off x="479425" y="1629079"/>
            <a:ext cx="5481108" cy="4455197"/>
          </a:xfrm>
          <a:prstGeom prst="rect">
            <a:avLst/>
          </a:prstGeom>
        </p:spPr>
        <p:txBody>
          <a:bodyPr/>
          <a:lstStyle>
            <a:lvl1pPr marL="342900" indent="-342900">
              <a:lnSpc>
                <a:spcPct val="100000"/>
              </a:lnSpc>
              <a:spcAft>
                <a:spcPts val="0"/>
              </a:spcAft>
              <a:buClr>
                <a:schemeClr val="accent1"/>
              </a:buClr>
              <a:buFont typeface="Arial" charset="0"/>
              <a:buChar char="•"/>
              <a:defRPr sz="2400">
                <a:solidFill>
                  <a:srgbClr val="333E48"/>
                </a:solidFill>
              </a:defRPr>
            </a:lvl1pPr>
            <a:lvl2pPr>
              <a:lnSpc>
                <a:spcPct val="100000"/>
              </a:lnSpc>
              <a:spcBef>
                <a:spcPts val="0"/>
              </a:spcBef>
              <a:spcAft>
                <a:spcPts val="0"/>
              </a:spcAft>
              <a:buClr>
                <a:schemeClr val="accent1"/>
              </a:buClr>
              <a:defRPr sz="2000">
                <a:solidFill>
                  <a:srgbClr val="333E48"/>
                </a:solidFill>
              </a:defRPr>
            </a:lvl2pPr>
            <a:lvl3pPr>
              <a:lnSpc>
                <a:spcPct val="100000"/>
              </a:lnSpc>
              <a:spcBef>
                <a:spcPts val="0"/>
              </a:spcBef>
              <a:spcAft>
                <a:spcPts val="0"/>
              </a:spcAft>
              <a:buClr>
                <a:schemeClr val="accent1"/>
              </a:buClr>
              <a:defRPr sz="1800">
                <a:solidFill>
                  <a:srgbClr val="333E48"/>
                </a:solidFill>
              </a:defRPr>
            </a:lvl3pPr>
          </a:lstStyle>
          <a:p>
            <a:pPr lvl="0"/>
            <a:r>
              <a:rPr lang="en-US"/>
              <a:t>Click to edit Master text styles</a:t>
            </a:r>
          </a:p>
          <a:p>
            <a:pPr lvl="1"/>
            <a:r>
              <a:rPr lang="en-US"/>
              <a:t>Second level</a:t>
            </a:r>
          </a:p>
          <a:p>
            <a:pPr lvl="2"/>
            <a:r>
              <a:rPr lang="en-US"/>
              <a:t>Third level</a:t>
            </a:r>
          </a:p>
        </p:txBody>
      </p:sp>
      <p:sp>
        <p:nvSpPr>
          <p:cNvPr id="50" name="Picture Placeholder 5"/>
          <p:cNvSpPr>
            <a:spLocks noGrp="1"/>
          </p:cNvSpPr>
          <p:nvPr>
            <p:ph type="pic" sz="quarter" idx="17"/>
          </p:nvPr>
        </p:nvSpPr>
        <p:spPr>
          <a:xfrm>
            <a:off x="6250924" y="1629080"/>
            <a:ext cx="5461651" cy="4455198"/>
          </a:xfrm>
        </p:spPr>
        <p:txBody>
          <a:bodyPr/>
          <a:lstStyle>
            <a:lvl1pPr marL="0" indent="0">
              <a:buClr>
                <a:schemeClr val="accent1"/>
              </a:buClr>
              <a:buNone/>
              <a:defRPr sz="2200">
                <a:solidFill>
                  <a:srgbClr val="333E48"/>
                </a:solidFill>
              </a:defRPr>
            </a:lvl1pPr>
          </a:lstStyle>
          <a:p>
            <a:pPr lvl="0"/>
            <a:r>
              <a:rPr lang="en-US" noProof="0"/>
              <a:t>Click icon to add picture</a:t>
            </a:r>
          </a:p>
        </p:txBody>
      </p:sp>
    </p:spTree>
    <p:extLst>
      <p:ext uri="{BB962C8B-B14F-4D97-AF65-F5344CB8AC3E}">
        <p14:creationId xmlns:p14="http://schemas.microsoft.com/office/powerpoint/2010/main" val="15842164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Sldi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n-lt"/>
              </a:defRPr>
            </a:lvl1pPr>
          </a:lstStyle>
          <a:p>
            <a:r>
              <a:rPr lang="en-US"/>
              <a:t>Click to Edit Master Title Style</a:t>
            </a:r>
          </a:p>
        </p:txBody>
      </p:sp>
      <p:sp>
        <p:nvSpPr>
          <p:cNvPr id="10" name="Table Placeholder 3"/>
          <p:cNvSpPr>
            <a:spLocks noGrp="1"/>
          </p:cNvSpPr>
          <p:nvPr>
            <p:ph type="tbl" sz="quarter" idx="13"/>
          </p:nvPr>
        </p:nvSpPr>
        <p:spPr>
          <a:xfrm>
            <a:off x="479425" y="1259574"/>
            <a:ext cx="11233150" cy="4836426"/>
          </a:xfrm>
        </p:spPr>
        <p:txBody>
          <a:bodyPr/>
          <a:lstStyle>
            <a:lvl1pPr marL="0" indent="0">
              <a:buNone/>
              <a:defRPr/>
            </a:lvl1pPr>
          </a:lstStyle>
          <a:p>
            <a:pPr lvl="0"/>
            <a:r>
              <a:rPr lang="en-US" noProof="0"/>
              <a:t>Click icon to add table</a:t>
            </a:r>
          </a:p>
        </p:txBody>
      </p:sp>
    </p:spTree>
    <p:extLst>
      <p:ext uri="{BB962C8B-B14F-4D97-AF65-F5344CB8AC3E}">
        <p14:creationId xmlns:p14="http://schemas.microsoft.com/office/powerpoint/2010/main" val="775123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1514188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losing Slide">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828AC5A-7EFB-CA43-8A9B-3B442C5C9A1B}"/>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a:extLst>
              <a:ext uri="{FF2B5EF4-FFF2-40B4-BE49-F238E27FC236}">
                <a16:creationId xmlns:a16="http://schemas.microsoft.com/office/drawing/2014/main" id="{E2B5F482-A1DF-47CF-A799-587634BE9938}"/>
              </a:ext>
            </a:extLst>
          </p:cNvPr>
          <p:cNvSpPr/>
          <p:nvPr userDrawn="1"/>
        </p:nvSpPr>
        <p:spPr>
          <a:xfrm>
            <a:off x="10683875" y="5937250"/>
            <a:ext cx="1095375" cy="6826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ea typeface="ＭＳ Ｐゴシック" charset="0"/>
              <a:cs typeface="ＭＳ Ｐゴシック" charset="0"/>
            </a:endParaRPr>
          </a:p>
        </p:txBody>
      </p:sp>
      <p:pic>
        <p:nvPicPr>
          <p:cNvPr id="11" name="Picture 10" descr="A picture containing building, drawing&#10;&#10;Description automatically generated">
            <a:extLst>
              <a:ext uri="{FF2B5EF4-FFF2-40B4-BE49-F238E27FC236}">
                <a16:creationId xmlns:a16="http://schemas.microsoft.com/office/drawing/2014/main" id="{C1198ECC-03BB-F84C-8B27-CF6053626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0" name="TextBox 20">
            <a:extLst>
              <a:ext uri="{FF2B5EF4-FFF2-40B4-BE49-F238E27FC236}">
                <a16:creationId xmlns:a16="http://schemas.microsoft.com/office/drawing/2014/main" id="{2EFD6F9F-6DEB-6F4D-BE5A-D3540160B34B}"/>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
        <p:nvSpPr>
          <p:cNvPr id="7" name="Rectangle 6">
            <a:extLst>
              <a:ext uri="{FF2B5EF4-FFF2-40B4-BE49-F238E27FC236}">
                <a16:creationId xmlns:a16="http://schemas.microsoft.com/office/drawing/2014/main" id="{45A82B8D-79F0-2840-A348-51E15B608C54}"/>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116273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3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11E887-F2DD-9743-B321-E6625A63F4D3}"/>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pic>
        <p:nvPicPr>
          <p:cNvPr id="10" name="Picture 9" descr="A picture containing building, drawing&#10;&#10;Description automatically generated">
            <a:extLst>
              <a:ext uri="{FF2B5EF4-FFF2-40B4-BE49-F238E27FC236}">
                <a16:creationId xmlns:a16="http://schemas.microsoft.com/office/drawing/2014/main" id="{AF5F647F-3DD2-E04B-AC85-5BB3FF09994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9" name="TextBox 20">
            <a:extLst>
              <a:ext uri="{FF2B5EF4-FFF2-40B4-BE49-F238E27FC236}">
                <a16:creationId xmlns:a16="http://schemas.microsoft.com/office/drawing/2014/main" id="{1BE84E2F-085C-6E4E-8174-736F84DE3A1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
        <p:nvSpPr>
          <p:cNvPr id="6" name="Rectangle 5">
            <a:extLst>
              <a:ext uri="{FF2B5EF4-FFF2-40B4-BE49-F238E27FC236}">
                <a16:creationId xmlns:a16="http://schemas.microsoft.com/office/drawing/2014/main" id="{8630E328-7BED-1141-A027-0EEE09BB1F0B}"/>
              </a:ext>
            </a:extLst>
          </p:cNvPr>
          <p:cNvSpPr>
            <a:spLocks noChangeArrowheads="1"/>
          </p:cNvSpPr>
          <p:nvPr userDrawn="1"/>
        </p:nvSpPr>
        <p:spPr bwMode="auto">
          <a:xfrm>
            <a:off x="6670505" y="952143"/>
            <a:ext cx="465518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r">
              <a:defRPr/>
            </a:pPr>
            <a:r>
              <a:rPr lang="en-US" altLang="en-US" sz="2800">
                <a:solidFill>
                  <a:schemeClr val="bg1"/>
                </a:solidFill>
              </a:rPr>
              <a:t>Thank You</a:t>
            </a:r>
          </a:p>
          <a:p>
            <a:pPr algn="r">
              <a:defRPr/>
            </a:pPr>
            <a:r>
              <a:rPr lang="en-US" altLang="en-US" sz="2800" err="1">
                <a:solidFill>
                  <a:schemeClr val="bg1"/>
                </a:solidFill>
              </a:rPr>
              <a:t>Danke</a:t>
            </a:r>
            <a:endParaRPr lang="en-US" altLang="en-US" sz="2800">
              <a:solidFill>
                <a:schemeClr val="bg1"/>
              </a:solidFill>
            </a:endParaRPr>
          </a:p>
          <a:p>
            <a:pPr algn="r">
              <a:defRPr/>
            </a:pPr>
            <a:r>
              <a:rPr lang="en-US" altLang="en-US" sz="2800">
                <a:solidFill>
                  <a:schemeClr val="bg1"/>
                </a:solidFill>
              </a:rPr>
              <a:t>Gracias</a:t>
            </a:r>
          </a:p>
          <a:p>
            <a:pPr algn="r">
              <a:defRPr/>
            </a:pPr>
            <a:r>
              <a:rPr lang="en-US" altLang="en-US" sz="2800" err="1">
                <a:solidFill>
                  <a:schemeClr val="bg1"/>
                </a:solidFill>
              </a:rPr>
              <a:t>谢谢</a:t>
            </a:r>
            <a:endParaRPr lang="en-US" altLang="en-US" sz="2800">
              <a:solidFill>
                <a:schemeClr val="bg1"/>
              </a:solidFill>
            </a:endParaRPr>
          </a:p>
          <a:p>
            <a:pPr algn="r">
              <a:defRPr/>
            </a:pPr>
            <a:r>
              <a:rPr lang="en-US" altLang="en-US" sz="2800" err="1">
                <a:solidFill>
                  <a:schemeClr val="bg1"/>
                </a:solidFill>
              </a:rPr>
              <a:t>ありがとう</a:t>
            </a:r>
            <a:endParaRPr lang="en-US" altLang="en-US" sz="2800">
              <a:solidFill>
                <a:schemeClr val="bg1"/>
              </a:solidFill>
            </a:endParaRPr>
          </a:p>
          <a:p>
            <a:pPr algn="r">
              <a:defRPr/>
            </a:pPr>
            <a:r>
              <a:rPr lang="en-US" altLang="en-US" sz="2800">
                <a:solidFill>
                  <a:schemeClr val="bg1"/>
                </a:solidFill>
              </a:rPr>
              <a:t>Asante</a:t>
            </a:r>
          </a:p>
          <a:p>
            <a:pPr algn="r">
              <a:defRPr/>
            </a:pPr>
            <a:r>
              <a:rPr lang="en-US" altLang="en-US" sz="2800">
                <a:solidFill>
                  <a:schemeClr val="bg1"/>
                </a:solidFill>
              </a:rPr>
              <a:t>Merci</a:t>
            </a:r>
          </a:p>
          <a:p>
            <a:pPr algn="r">
              <a:defRPr/>
            </a:pPr>
            <a:r>
              <a:rPr lang="en-US" altLang="en-US" sz="2800" err="1">
                <a:solidFill>
                  <a:schemeClr val="bg1"/>
                </a:solidFill>
              </a:rPr>
              <a:t>감사합니다</a:t>
            </a:r>
            <a:endParaRPr lang="en-US" altLang="en-US" sz="2800">
              <a:solidFill>
                <a:schemeClr val="bg1"/>
              </a:solidFill>
            </a:endParaRPr>
          </a:p>
          <a:p>
            <a:pPr algn="r">
              <a:defRPr/>
            </a:pPr>
            <a:r>
              <a:rPr lang="en-US" altLang="en-US" sz="2800" err="1">
                <a:solidFill>
                  <a:schemeClr val="bg1"/>
                </a:solidFill>
              </a:rPr>
              <a:t>धन्यवाद</a:t>
            </a:r>
            <a:endParaRPr lang="en-US" altLang="en-US" sz="2800">
              <a:solidFill>
                <a:schemeClr val="bg1"/>
              </a:solidFill>
            </a:endParaRPr>
          </a:p>
          <a:p>
            <a:pPr marL="0" marR="0" lvl="0" indent="0" algn="r" defTabSz="914400" rtl="0" eaLnBrk="0" fontAlgn="base" latinLnBrk="0" hangingPunct="0">
              <a:lnSpc>
                <a:spcPct val="100000"/>
              </a:lnSpc>
              <a:spcBef>
                <a:spcPct val="0"/>
              </a:spcBef>
              <a:spcAft>
                <a:spcPct val="0"/>
              </a:spcAft>
              <a:buClrTx/>
              <a:buSzTx/>
              <a:buFontTx/>
              <a:buNone/>
              <a:tabLst/>
              <a:defRPr/>
            </a:pPr>
            <a:r>
              <a:rPr lang="en-US" altLang="en-US" sz="2800">
                <a:solidFill>
                  <a:schemeClr val="bg1"/>
                </a:solidFill>
              </a:rPr>
              <a:t>Kiitos</a:t>
            </a:r>
          </a:p>
          <a:p>
            <a:pPr algn="r">
              <a:defRPr/>
            </a:pPr>
            <a:r>
              <a:rPr lang="ar-SA" sz="2800" kern="1200">
                <a:solidFill>
                  <a:schemeClr val="bg1"/>
                </a:solidFill>
                <a:latin typeface="Calibri" charset="0"/>
                <a:ea typeface="ＭＳ Ｐゴシック" charset="-128"/>
                <a:cs typeface="+mn-cs"/>
              </a:rPr>
              <a:t>شكرًا</a:t>
            </a:r>
            <a:endParaRPr lang="en-GB" sz="2800" kern="1200">
              <a:solidFill>
                <a:schemeClr val="bg1"/>
              </a:solidFill>
              <a:latin typeface="Calibri" charset="0"/>
              <a:ea typeface="ＭＳ Ｐゴシック" charset="-128"/>
              <a:cs typeface="+mn-cs"/>
            </a:endParaRPr>
          </a:p>
          <a:p>
            <a:pPr algn="r">
              <a:defRPr/>
            </a:pPr>
            <a:r>
              <a:rPr lang="as-IN" altLang="en-US" sz="2800">
                <a:solidFill>
                  <a:schemeClr val="bg1"/>
                </a:solidFill>
              </a:rPr>
              <a:t>ধন্যবাদ</a:t>
            </a:r>
            <a:br>
              <a:rPr lang="en-US" altLang="en-US" sz="2800">
                <a:solidFill>
                  <a:schemeClr val="bg1"/>
                </a:solidFill>
              </a:rPr>
            </a:br>
            <a:r>
              <a:rPr lang="he-IL" altLang="en-US" sz="2800">
                <a:solidFill>
                  <a:schemeClr val="bg1"/>
                </a:solidFill>
              </a:rPr>
              <a:t>תודה</a:t>
            </a:r>
            <a:endParaRPr lang="en-US" altLang="en-US" sz="2800">
              <a:solidFill>
                <a:schemeClr val="bg1"/>
              </a:solidFill>
            </a:endParaRPr>
          </a:p>
        </p:txBody>
      </p:sp>
    </p:spTree>
    <p:extLst>
      <p:ext uri="{BB962C8B-B14F-4D97-AF65-F5344CB8AC3E}">
        <p14:creationId xmlns:p14="http://schemas.microsoft.com/office/powerpoint/2010/main" val="376944665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3539DD-CEDA-3A48-A36A-6D3775392ACF}"/>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5C774FB-6A72-C34E-AAAD-07547EC9639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870DFC52-AE4C-654B-A714-C2006FAE0419}"/>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680716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925CD4-06B7-E24D-8A2A-BE1E27E8B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8000"/>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2" name="Rectangle 1">
            <a:extLst>
              <a:ext uri="{FF2B5EF4-FFF2-40B4-BE49-F238E27FC236}">
                <a16:creationId xmlns:a16="http://schemas.microsoft.com/office/drawing/2014/main" id="{D58F9D61-0E18-934E-80CB-8ABCE713AF08}"/>
              </a:ext>
            </a:extLst>
          </p:cNvPr>
          <p:cNvSpPr/>
          <p:nvPr userDrawn="1"/>
        </p:nvSpPr>
        <p:spPr>
          <a:xfrm>
            <a:off x="0" y="-1"/>
            <a:ext cx="12192000" cy="6857999"/>
          </a:xfrm>
          <a:prstGeom prst="rect">
            <a:avLst/>
          </a:prstGeom>
          <a:gradFill flip="none" rotWithShape="1">
            <a:gsLst>
              <a:gs pos="0">
                <a:schemeClr val="tx1">
                  <a:alpha val="0"/>
                </a:schemeClr>
              </a:gs>
              <a:gs pos="99000">
                <a:schemeClr val="tx1">
                  <a:alpha val="20000"/>
                </a:schemeClr>
              </a:gs>
            </a:gsLst>
            <a:lin ang="27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B5F76A5-92C3-DF4A-993D-C79C93E5316F}"/>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1" name="Title 1">
            <a:extLst>
              <a:ext uri="{FF2B5EF4-FFF2-40B4-BE49-F238E27FC236}">
                <a16:creationId xmlns:a16="http://schemas.microsoft.com/office/drawing/2014/main" id="{A2F45A70-6A1D-5943-8B02-2010995888C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2" name="Subtitle 2">
            <a:extLst>
              <a:ext uri="{FF2B5EF4-FFF2-40B4-BE49-F238E27FC236}">
                <a16:creationId xmlns:a16="http://schemas.microsoft.com/office/drawing/2014/main" id="{21CCBE84-A3EE-DA41-BB17-C2EE027C0E1D}"/>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267C7E9E-E74C-0547-868F-423E4E2194CA}"/>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1652C07E-440A-CE41-9DBD-125723A40F1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2800205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4_Closing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720845-44B5-8345-A55E-DF3DBAF7C289}"/>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6" name="Rectangle 5"/>
          <p:cNvSpPr>
            <a:spLocks noChangeArrowheads="1"/>
          </p:cNvSpPr>
          <p:nvPr userDrawn="1"/>
        </p:nvSpPr>
        <p:spPr bwMode="auto">
          <a:xfrm>
            <a:off x="7078942" y="1087378"/>
            <a:ext cx="423330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eaLnBrk="0" fontAlgn="base" hangingPunct="0">
              <a:spcBef>
                <a:spcPct val="0"/>
              </a:spcBef>
              <a:spcAft>
                <a:spcPct val="0"/>
              </a:spcAft>
              <a:defRPr>
                <a:solidFill>
                  <a:schemeClr val="tx1"/>
                </a:solidFill>
                <a:latin typeface="Calibri" charset="0"/>
                <a:ea typeface="ＭＳ Ｐゴシック" charset="-128"/>
              </a:defRPr>
            </a:lvl6pPr>
            <a:lvl7pPr marL="2971800" indent="-228600" eaLnBrk="0" fontAlgn="base" hangingPunct="0">
              <a:spcBef>
                <a:spcPct val="0"/>
              </a:spcBef>
              <a:spcAft>
                <a:spcPct val="0"/>
              </a:spcAft>
              <a:defRPr>
                <a:solidFill>
                  <a:schemeClr val="tx1"/>
                </a:solidFill>
                <a:latin typeface="Calibri" charset="0"/>
                <a:ea typeface="ＭＳ Ｐゴシック" charset="-128"/>
              </a:defRPr>
            </a:lvl7pPr>
            <a:lvl8pPr marL="3429000" indent="-228600" eaLnBrk="0" fontAlgn="base" hangingPunct="0">
              <a:spcBef>
                <a:spcPct val="0"/>
              </a:spcBef>
              <a:spcAft>
                <a:spcPct val="0"/>
              </a:spcAft>
              <a:defRPr>
                <a:solidFill>
                  <a:schemeClr val="tx1"/>
                </a:solidFill>
                <a:latin typeface="Calibri" charset="0"/>
                <a:ea typeface="ＭＳ Ｐゴシック" charset="-128"/>
              </a:defRPr>
            </a:lvl8pPr>
            <a:lvl9pPr marL="3886200" indent="-228600" eaLnBrk="0" fontAlgn="base" hangingPunct="0">
              <a:spcBef>
                <a:spcPct val="0"/>
              </a:spcBef>
              <a:spcAft>
                <a:spcPct val="0"/>
              </a:spcAft>
              <a:defRPr>
                <a:solidFill>
                  <a:schemeClr val="tx1"/>
                </a:solidFill>
                <a:latin typeface="Calibri" charset="0"/>
                <a:ea typeface="ＭＳ Ｐゴシック" charset="-128"/>
              </a:defRPr>
            </a:lvl9pPr>
          </a:lstStyle>
          <a:p>
            <a:pPr algn="r">
              <a:defRPr/>
            </a:pPr>
            <a:r>
              <a:rPr lang="en-US" altLang="x-none" sz="1200">
                <a:solidFill>
                  <a:schemeClr val="bg1"/>
                </a:solidFill>
              </a:rPr>
              <a:t>The Arm trademarks featured in this presentation are registered trademarks or trademarks of Arm Limited (or its subsidiaries) in the US and/or elsewhere.  All rights reserved.  All other marks featured may be trademarks of their respective owners.</a:t>
            </a:r>
          </a:p>
          <a:p>
            <a:pPr algn="r">
              <a:defRPr/>
            </a:pPr>
            <a:br>
              <a:rPr lang="en-US" altLang="x-none" sz="1200">
                <a:solidFill>
                  <a:schemeClr val="bg1"/>
                </a:solidFill>
              </a:rPr>
            </a:br>
            <a:r>
              <a:rPr lang="en-US" altLang="x-none" sz="1200" err="1">
                <a:solidFill>
                  <a:schemeClr val="bg1"/>
                </a:solidFill>
              </a:rPr>
              <a:t>www.arm.com</a:t>
            </a:r>
            <a:r>
              <a:rPr lang="en-US" altLang="x-none" sz="1200">
                <a:solidFill>
                  <a:schemeClr val="bg1"/>
                </a:solidFill>
              </a:rPr>
              <a:t>/company/policies/trademarks</a:t>
            </a:r>
          </a:p>
        </p:txBody>
      </p:sp>
      <p:pic>
        <p:nvPicPr>
          <p:cNvPr id="9" name="Picture 8" descr="A picture containing building, drawing&#10;&#10;Description automatically generated">
            <a:extLst>
              <a:ext uri="{FF2B5EF4-FFF2-40B4-BE49-F238E27FC236}">
                <a16:creationId xmlns:a16="http://schemas.microsoft.com/office/drawing/2014/main" id="{0A3F307A-54EB-9747-ABE8-8A816CDDD8D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8" name="TextBox 20">
            <a:extLst>
              <a:ext uri="{FF2B5EF4-FFF2-40B4-BE49-F238E27FC236}">
                <a16:creationId xmlns:a16="http://schemas.microsoft.com/office/drawing/2014/main" id="{EA133D04-5236-D641-B03F-0BE645CEB92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22505067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
        <p:nvSpPr>
          <p:cNvPr id="5" name="Title 4"/>
          <p:cNvSpPr>
            <a:spLocks noGrp="1"/>
          </p:cNvSpPr>
          <p:nvPr>
            <p:ph type="ctrTitle" hasCustomPrompt="1"/>
          </p:nvPr>
        </p:nvSpPr>
        <p:spPr>
          <a:xfrm>
            <a:off x="900235" y="1440000"/>
            <a:ext cx="11040000" cy="1920000"/>
          </a:xfrm>
        </p:spPr>
        <p:txBody>
          <a:bodyPr lIns="0" tIns="0" rIns="0" bIns="0">
            <a:normAutofit/>
          </a:bodyPr>
          <a:lstStyle>
            <a:lvl1pPr algn="r">
              <a:defRPr sz="4800" b="0">
                <a:solidFill>
                  <a:schemeClr val="accent1"/>
                </a:solidFill>
                <a:effectLst/>
              </a:defRPr>
            </a:lvl1pPr>
          </a:lstStyle>
          <a:p>
            <a:r>
              <a:rPr kumimoji="0" lang="en-GB"/>
              <a:t>Click to Edit Title</a:t>
            </a:r>
            <a:endParaRPr kumimoji="0" lang="en-US"/>
          </a:p>
        </p:txBody>
      </p:sp>
      <p:sp>
        <p:nvSpPr>
          <p:cNvPr id="20" name="Subtitle 19"/>
          <p:cNvSpPr>
            <a:spLocks noGrp="1"/>
          </p:cNvSpPr>
          <p:nvPr>
            <p:ph type="subTitle" idx="1" hasCustomPrompt="1"/>
          </p:nvPr>
        </p:nvSpPr>
        <p:spPr>
          <a:xfrm>
            <a:off x="900235" y="3600000"/>
            <a:ext cx="11040000" cy="960000"/>
          </a:xfrm>
        </p:spPr>
        <p:txBody>
          <a:bodyPr lIns="0" tIns="0" rIns="0"/>
          <a:lstStyle>
            <a:lvl1pPr marL="36576" indent="0" algn="r">
              <a:spcBef>
                <a:spcPts val="0"/>
              </a:spcBef>
              <a:buNone/>
              <a:defRPr sz="32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GB"/>
              <a:t>Click to edit subtitle</a:t>
            </a:r>
            <a:endParaRPr kumimoji="0"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670638" y="6495779"/>
            <a:ext cx="3735768" cy="226497"/>
          </a:xfrm>
          <a:prstGeom prst="rect">
            <a:avLst/>
          </a:prstGeom>
        </p:spPr>
      </p:pic>
    </p:spTree>
    <p:extLst>
      <p:ext uri="{BB962C8B-B14F-4D97-AF65-F5344CB8AC3E}">
        <p14:creationId xmlns:p14="http://schemas.microsoft.com/office/powerpoint/2010/main" val="29427416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2122692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292136977"/>
      </p:ext>
    </p:extLst>
  </p:cSld>
  <p:clrMapOvr>
    <a:masterClrMapping/>
  </p:clrMapOvr>
  <p:transition>
    <p:pull dir="ru"/>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cSld name="2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kumimoji="0" lang="en-GB"/>
              <a:t>Click to Edit Title</a:t>
            </a:r>
            <a:endParaRPr kumimoji="0" lang="en-US"/>
          </a:p>
        </p:txBody>
      </p:sp>
      <p:sp>
        <p:nvSpPr>
          <p:cNvPr id="3" name="Content Placeholder 2"/>
          <p:cNvSpPr>
            <a:spLocks noGrp="1"/>
          </p:cNvSpPr>
          <p:nvPr>
            <p:ph sz="half" idx="1" hasCustomPrompt="1"/>
          </p:nvPr>
        </p:nvSpPr>
        <p:spPr>
          <a:xfrm>
            <a:off x="480002" y="1440000"/>
            <a:ext cx="5275712"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a:t>Click to edit text</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sp>
        <p:nvSpPr>
          <p:cNvPr id="4" name="Content Placeholder 3"/>
          <p:cNvSpPr>
            <a:spLocks noGrp="1"/>
          </p:cNvSpPr>
          <p:nvPr>
            <p:ph sz="half" idx="2" hasCustomPrompt="1"/>
          </p:nvPr>
        </p:nvSpPr>
        <p:spPr>
          <a:xfrm>
            <a:off x="6077782" y="1440000"/>
            <a:ext cx="5562551" cy="4680000"/>
          </a:xfrm>
        </p:spPr>
        <p:txBody>
          <a:bodyPr/>
          <a:lstStyle>
            <a:lvl1pPr>
              <a:defRPr sz="2400"/>
            </a:lvl1pPr>
            <a:lvl2pPr>
              <a:defRPr sz="2000"/>
            </a:lvl2pPr>
            <a:lvl3pPr>
              <a:defRPr sz="2000"/>
            </a:lvl3pPr>
            <a:lvl4pPr>
              <a:defRPr sz="2000"/>
            </a:lvl4pPr>
            <a:lvl5pPr>
              <a:defRPr sz="2000"/>
            </a:lvl5pPr>
          </a:lstStyle>
          <a:p>
            <a:pPr lvl="0" eaLnBrk="1" latinLnBrk="0" hangingPunct="1"/>
            <a:r>
              <a:rPr lang="en-GB"/>
              <a:t>Click to edit text</a:t>
            </a:r>
          </a:p>
          <a:p>
            <a:pPr lvl="1" eaLnBrk="1" latinLnBrk="0" hangingPunct="1"/>
            <a:r>
              <a:rPr lang="en-GB"/>
              <a:t>Second level</a:t>
            </a:r>
          </a:p>
          <a:p>
            <a:pPr lvl="2" eaLnBrk="1" latinLnBrk="0" hangingPunct="1"/>
            <a:r>
              <a:rPr lang="en-GB"/>
              <a:t>Third level</a:t>
            </a:r>
          </a:p>
          <a:p>
            <a:pPr lvl="3" eaLnBrk="1" latinLnBrk="0" hangingPunct="1"/>
            <a:r>
              <a:rPr lang="en-GB"/>
              <a:t>Fourth level</a:t>
            </a:r>
          </a:p>
          <a:p>
            <a:pPr lvl="4" eaLnBrk="1" latinLnBrk="0" hangingPunct="1"/>
            <a:r>
              <a:rPr lang="en-GB"/>
              <a:t>Fifth level</a:t>
            </a:r>
            <a:endParaRPr kumimoji="0"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5545" y="6313933"/>
            <a:ext cx="1164886" cy="363693"/>
          </a:xfrm>
          <a:prstGeom prst="rect">
            <a:avLst/>
          </a:prstGeom>
        </p:spPr>
      </p:pic>
    </p:spTree>
    <p:extLst>
      <p:ext uri="{BB962C8B-B14F-4D97-AF65-F5344CB8AC3E}">
        <p14:creationId xmlns:p14="http://schemas.microsoft.com/office/powerpoint/2010/main" val="105963293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5422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5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494321-DD87-0D4B-AEA1-CB80E36808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4735" y="460734"/>
            <a:ext cx="6862654"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C68F4AA8-7F9E-7D41-BF94-4D811F55AC26}"/>
              </a:ext>
            </a:extLst>
          </p:cNvPr>
          <p:cNvSpPr/>
          <p:nvPr userDrawn="1"/>
        </p:nvSpPr>
        <p:spPr>
          <a:xfrm>
            <a:off x="0" y="1"/>
            <a:ext cx="12192000"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3210143-1056-7048-ADC6-41884B602F87}"/>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6964FB5B-BAC3-AC46-8166-1B8CCBE24973}"/>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28C4AE80-A942-A94D-9D03-1C89C28629F0}"/>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8C8B782A-A9C9-CA41-A2FF-1BC8DE03468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FCEEB435-8B36-4144-8E92-92682FE106A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966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6_Section Divider slid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0AF51-EEA2-DE46-8B7D-7878323488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760" r="1770"/>
          <a:stretch/>
        </p:blipFill>
        <p:spPr>
          <a:xfrm>
            <a:off x="-600" y="0"/>
            <a:ext cx="12192000" cy="6857999"/>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797061" y="463062"/>
            <a:ext cx="6858000" cy="5931877"/>
          </a:xfrm>
          <a:prstGeom prst="rect">
            <a:avLst/>
          </a:prstGeom>
          <a:gradFill>
            <a:gsLst>
              <a:gs pos="0">
                <a:schemeClr val="accent1">
                  <a:lumMod val="0"/>
                  <a:alpha val="0"/>
                </a:schemeClr>
              </a:gs>
              <a:gs pos="100000">
                <a:schemeClr val="tx1">
                  <a:alpha val="2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C9E646E-904B-FE40-95AC-5DBD9EA1E95D}"/>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4FC9BE8F-3B53-B24B-8202-E7DDC587BFB7}"/>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67B2024A-A0B8-5D48-B2AD-E9A66CF104D9}"/>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4" name="Picture 13" descr="A picture containing building, drawing&#10;&#10;Description automatically generated">
            <a:extLst>
              <a:ext uri="{FF2B5EF4-FFF2-40B4-BE49-F238E27FC236}">
                <a16:creationId xmlns:a16="http://schemas.microsoft.com/office/drawing/2014/main" id="{B0F255FF-9877-7447-84E8-B54342514AA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AEE727D9-9D95-154F-8EEF-D353686DEB98}"/>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1304096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8_Section Divider slid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6984C-0C60-D246-AE94-A2AE6368F1F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3200" cy="6857998"/>
          </a:xfrm>
          <a:prstGeom prst="rect">
            <a:avLst/>
          </a:prstGeom>
        </p:spPr>
      </p:pic>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3" name="Rectangle 12">
            <a:extLst>
              <a:ext uri="{FF2B5EF4-FFF2-40B4-BE49-F238E27FC236}">
                <a16:creationId xmlns:a16="http://schemas.microsoft.com/office/drawing/2014/main" id="{FF9BECDB-CC38-DF4D-907D-B3DFBF61DA05}"/>
              </a:ext>
            </a:extLst>
          </p:cNvPr>
          <p:cNvSpPr/>
          <p:nvPr userDrawn="1"/>
        </p:nvSpPr>
        <p:spPr>
          <a:xfrm>
            <a:off x="4498259" y="1"/>
            <a:ext cx="7693741" cy="6857999"/>
          </a:xfrm>
          <a:prstGeom prst="rect">
            <a:avLst/>
          </a:prstGeom>
          <a:gradFill flip="none" rotWithShape="1">
            <a:gsLst>
              <a:gs pos="0">
                <a:schemeClr val="tx1">
                  <a:alpha val="0"/>
                </a:schemeClr>
              </a:gs>
              <a:gs pos="100000">
                <a:schemeClr val="tx1">
                  <a:alpha val="45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32AEACEA-CC36-0E44-8844-76898F890A76}"/>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0C60D2D7-6351-ED48-8D39-DF4D3B06FA58}"/>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EE0145AD-284C-9241-B886-C8320F3291EC}"/>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317F1C36-0131-3143-8A0C-5B53D484B0F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22" name="TextBox 20">
            <a:extLst>
              <a:ext uri="{FF2B5EF4-FFF2-40B4-BE49-F238E27FC236}">
                <a16:creationId xmlns:a16="http://schemas.microsoft.com/office/drawing/2014/main" id="{97C82C88-5520-304D-9044-627C10A67F0A}"/>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58150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7_Section Divider slide">
    <p:bg>
      <p:bgPr>
        <a:solidFill>
          <a:schemeClr val="tx1"/>
        </a:solidFill>
        <a:effectLst/>
      </p:bgPr>
    </p:bg>
    <p:spTree>
      <p:nvGrpSpPr>
        <p:cNvPr id="1" name=""/>
        <p:cNvGrpSpPr/>
        <p:nvPr/>
      </p:nvGrpSpPr>
      <p:grpSpPr>
        <a:xfrm>
          <a:off x="0" y="0"/>
          <a:ext cx="0" cy="0"/>
          <a:chOff x="0" y="0"/>
          <a:chExt cx="0" cy="0"/>
        </a:xfrm>
      </p:grpSpPr>
      <p:pic>
        <p:nvPicPr>
          <p:cNvPr id="3" name="Picture 2" descr="A picture containing indoor, person&#10;&#10;Description automatically generated">
            <a:extLst>
              <a:ext uri="{FF2B5EF4-FFF2-40B4-BE49-F238E27FC236}">
                <a16:creationId xmlns:a16="http://schemas.microsoft.com/office/drawing/2014/main" id="{B1347F1D-5F69-BB4F-AE1F-4C4F13186A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8"/>
          </a:xfrm>
          <a:prstGeom prst="rect">
            <a:avLst/>
          </a:prstGeom>
        </p:spPr>
      </p:pic>
      <p:sp>
        <p:nvSpPr>
          <p:cNvPr id="5" name="Rectangle 4">
            <a:extLst>
              <a:ext uri="{FF2B5EF4-FFF2-40B4-BE49-F238E27FC236}">
                <a16:creationId xmlns:a16="http://schemas.microsoft.com/office/drawing/2014/main" id="{779C855E-7087-584A-BBB4-44CE2BD68C9E}"/>
              </a:ext>
            </a:extLst>
          </p:cNvPr>
          <p:cNvSpPr/>
          <p:nvPr userDrawn="1"/>
        </p:nvSpPr>
        <p:spPr>
          <a:xfrm rot="16200000">
            <a:off x="5172924" y="-161079"/>
            <a:ext cx="6862654" cy="7175502"/>
          </a:xfrm>
          <a:prstGeom prst="rect">
            <a:avLst/>
          </a:prstGeom>
          <a:gradFill>
            <a:gsLst>
              <a:gs pos="0">
                <a:schemeClr val="accent1">
                  <a:lumMod val="0"/>
                  <a:alpha val="0"/>
                </a:schemeClr>
              </a:gs>
              <a:gs pos="100000">
                <a:schemeClr val="tx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ubtitle 2">
            <a:extLst>
              <a:ext uri="{FF2B5EF4-FFF2-40B4-BE49-F238E27FC236}">
                <a16:creationId xmlns:a16="http://schemas.microsoft.com/office/drawing/2014/main" id="{764D7468-B6ED-8B46-A799-873C6CBB00EF}"/>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pic>
        <p:nvPicPr>
          <p:cNvPr id="22" name="Picture 21">
            <a:extLst>
              <a:ext uri="{FF2B5EF4-FFF2-40B4-BE49-F238E27FC236}">
                <a16:creationId xmlns:a16="http://schemas.microsoft.com/office/drawing/2014/main" id="{9FCF4363-5E90-D047-9431-0DB690B3B27A}"/>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16" name="Text Placeholder 28">
            <a:extLst>
              <a:ext uri="{FF2B5EF4-FFF2-40B4-BE49-F238E27FC236}">
                <a16:creationId xmlns:a16="http://schemas.microsoft.com/office/drawing/2014/main" id="{CBA493B4-A47A-AF4F-8961-DFC7E525A748}"/>
              </a:ext>
            </a:extLst>
          </p:cNvPr>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17" name="Text Placeholder 28">
            <a:extLst>
              <a:ext uri="{FF2B5EF4-FFF2-40B4-BE49-F238E27FC236}">
                <a16:creationId xmlns:a16="http://schemas.microsoft.com/office/drawing/2014/main" id="{CE333105-CFBC-7646-89A1-C700547214C0}"/>
              </a:ext>
            </a:extLst>
          </p:cNvPr>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19" name="Text Placeholder 3">
            <a:extLst>
              <a:ext uri="{FF2B5EF4-FFF2-40B4-BE49-F238E27FC236}">
                <a16:creationId xmlns:a16="http://schemas.microsoft.com/office/drawing/2014/main" id="{767D5806-7916-AE44-A8CA-0060927C5E56}"/>
              </a:ext>
            </a:extLst>
          </p:cNvPr>
          <p:cNvSpPr>
            <a:spLocks noGrp="1"/>
          </p:cNvSpPr>
          <p:nvPr>
            <p:ph type="body" sz="quarter" idx="14"/>
          </p:nvPr>
        </p:nvSpPr>
        <p:spPr>
          <a:xfrm>
            <a:off x="5016499" y="788740"/>
            <a:ext cx="6192840"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50D5555E-95A7-C641-8EB5-0619DE2A3F12}"/>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21" name="Subtitle 2">
            <a:extLst>
              <a:ext uri="{FF2B5EF4-FFF2-40B4-BE49-F238E27FC236}">
                <a16:creationId xmlns:a16="http://schemas.microsoft.com/office/drawing/2014/main" id="{106C3B07-082E-DB42-B5EB-8FC5A1CED033}"/>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5" name="Picture 14" descr="A picture containing building, drawing&#10;&#10;Description automatically generated">
            <a:extLst>
              <a:ext uri="{FF2B5EF4-FFF2-40B4-BE49-F238E27FC236}">
                <a16:creationId xmlns:a16="http://schemas.microsoft.com/office/drawing/2014/main" id="{AF64EEF4-B1ED-2544-B548-9FFD93EA66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3" name="TextBox 20">
            <a:extLst>
              <a:ext uri="{FF2B5EF4-FFF2-40B4-BE49-F238E27FC236}">
                <a16:creationId xmlns:a16="http://schemas.microsoft.com/office/drawing/2014/main" id="{73FB50C7-839A-F84D-ADC0-26A88F1AF62E}"/>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817536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3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041E3-D124-8440-B6B0-06A51A3090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0" y="1"/>
            <a:ext cx="12193200" cy="6857999"/>
          </a:xfrm>
          <a:prstGeom prst="rect">
            <a:avLst/>
          </a:prstGeom>
        </p:spPr>
      </p:pic>
      <p:sp>
        <p:nvSpPr>
          <p:cNvPr id="10" name="Subtitle 2">
            <a:extLst>
              <a:ext uri="{FF2B5EF4-FFF2-40B4-BE49-F238E27FC236}">
                <a16:creationId xmlns:a16="http://schemas.microsoft.com/office/drawing/2014/main" id="{FE9339E2-6786-4585-B68E-B160A16B524C}"/>
              </a:ext>
            </a:extLst>
          </p:cNvPr>
          <p:cNvSpPr txBox="1">
            <a:spLocks/>
          </p:cNvSpPr>
          <p:nvPr userDrawn="1"/>
        </p:nvSpPr>
        <p:spPr bwMode="auto">
          <a:xfrm>
            <a:off x="5016500" y="1952625"/>
            <a:ext cx="6307138" cy="741363"/>
          </a:xfrm>
          <a:prstGeom prst="rect">
            <a:avLst/>
          </a:prstGeom>
          <a:noFill/>
          <a:ln>
            <a:noFill/>
          </a:ln>
        </p:spPr>
        <p:txBody>
          <a:bodyPr lIns="0" tIns="0" rIns="0" bIns="0"/>
          <a:lstStyle>
            <a:lvl1pPr marL="342900" indent="-342900">
              <a:defRPr>
                <a:solidFill>
                  <a:schemeClr val="tx1"/>
                </a:solidFill>
                <a:latin typeface="Calibri" charset="0"/>
                <a:ea typeface="ＭＳ Ｐゴシック" charset="0"/>
                <a:cs typeface="ＭＳ Ｐゴシック" charset="0"/>
              </a:defRPr>
            </a:lvl1pPr>
            <a:lvl2pPr>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lvl="1" algn="r" eaLnBrk="1" hangingPunct="1">
              <a:lnSpc>
                <a:spcPct val="104000"/>
              </a:lnSpc>
              <a:buFont typeface="Arial" charset="0"/>
              <a:buNone/>
              <a:defRPr/>
            </a:pPr>
            <a:endParaRPr lang="en-GB" sz="1600">
              <a:solidFill>
                <a:schemeClr val="bg1"/>
              </a:solidFill>
              <a:cs typeface="ＭＳ Ｐゴシック" charset="0"/>
            </a:endParaRPr>
          </a:p>
        </p:txBody>
      </p:sp>
      <p:sp>
        <p:nvSpPr>
          <p:cNvPr id="18" name="Rectangle 17">
            <a:extLst>
              <a:ext uri="{FF2B5EF4-FFF2-40B4-BE49-F238E27FC236}">
                <a16:creationId xmlns:a16="http://schemas.microsoft.com/office/drawing/2014/main" id="{5BFF0996-2F0F-5B4A-AE7F-01949B340BCF}"/>
              </a:ext>
            </a:extLst>
          </p:cNvPr>
          <p:cNvSpPr/>
          <p:nvPr userDrawn="1"/>
        </p:nvSpPr>
        <p:spPr>
          <a:xfrm>
            <a:off x="3849329" y="1"/>
            <a:ext cx="8342671" cy="6857999"/>
          </a:xfrm>
          <a:prstGeom prst="rect">
            <a:avLst/>
          </a:prstGeom>
          <a:gradFill flip="none" rotWithShape="1">
            <a:gsLst>
              <a:gs pos="0">
                <a:schemeClr val="tx1">
                  <a:alpha val="0"/>
                </a:schemeClr>
              </a:gs>
              <a:gs pos="45000">
                <a:srgbClr val="000000">
                  <a:alpha val="25000"/>
                </a:srgbClr>
              </a:gs>
              <a:gs pos="100000">
                <a:schemeClr val="tx1">
                  <a:alpha val="5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6BE3C52-00EF-C04D-93F3-7480251F2708}"/>
              </a:ext>
            </a:extLst>
          </p:cNvPr>
          <p:cNvPicPr>
            <a:picLocks noChangeAspect="1"/>
          </p:cNvPicPr>
          <p:nvPr userDrawn="1"/>
        </p:nvPicPr>
        <p:blipFill rotWithShape="1">
          <a:blip r:embed="rId3" cstate="screen">
            <a:alphaModFix amt="60000"/>
            <a:extLst>
              <a:ext uri="{28A0092B-C50C-407E-A947-70E740481C1C}">
                <a14:useLocalDpi xmlns:a14="http://schemas.microsoft.com/office/drawing/2010/main"/>
              </a:ext>
            </a:extLst>
          </a:blip>
          <a:srcRect l="2082" t="3803" r="2134" b="12930"/>
          <a:stretch/>
        </p:blipFill>
        <p:spPr>
          <a:xfrm>
            <a:off x="0" y="-1"/>
            <a:ext cx="12192000" cy="6857999"/>
          </a:xfrm>
          <a:prstGeom prst="rect">
            <a:avLst/>
          </a:prstGeom>
        </p:spPr>
      </p:pic>
      <p:sp>
        <p:nvSpPr>
          <p:cNvPr id="21" name="Text Placeholder 28"/>
          <p:cNvSpPr>
            <a:spLocks noGrp="1"/>
          </p:cNvSpPr>
          <p:nvPr>
            <p:ph type="body" sz="quarter" idx="12" hasCustomPrompt="1"/>
          </p:nvPr>
        </p:nvSpPr>
        <p:spPr>
          <a:xfrm>
            <a:off x="6941131" y="5770761"/>
            <a:ext cx="4264272" cy="295077"/>
          </a:xfrm>
        </p:spPr>
        <p:txBody>
          <a:bodyPr anchor="t"/>
          <a:lstStyle>
            <a:lvl1pPr marL="0" indent="0" algn="r">
              <a:spcAft>
                <a:spcPts val="600"/>
              </a:spcAft>
              <a:buFontTx/>
              <a:buNone/>
              <a:defRPr sz="2000">
                <a:solidFill>
                  <a:schemeClr val="bg1"/>
                </a:solidFill>
              </a:defRPr>
            </a:lvl1pPr>
          </a:lstStyle>
          <a:p>
            <a:pPr lvl="0"/>
            <a:r>
              <a:rPr lang="en-US"/>
              <a:t>Author Name</a:t>
            </a:r>
          </a:p>
        </p:txBody>
      </p:sp>
      <p:sp>
        <p:nvSpPr>
          <p:cNvPr id="22" name="Text Placeholder 28"/>
          <p:cNvSpPr>
            <a:spLocks noGrp="1"/>
          </p:cNvSpPr>
          <p:nvPr>
            <p:ph type="body" sz="quarter" idx="13" hasCustomPrompt="1"/>
          </p:nvPr>
        </p:nvSpPr>
        <p:spPr>
          <a:xfrm>
            <a:off x="6941131" y="6080641"/>
            <a:ext cx="4264272" cy="301109"/>
          </a:xfrm>
        </p:spPr>
        <p:txBody>
          <a:bodyPr anchor="t"/>
          <a:lstStyle>
            <a:lvl1pPr marL="0" indent="0" algn="r">
              <a:spcAft>
                <a:spcPts val="600"/>
              </a:spcAft>
              <a:buFontTx/>
              <a:buNone/>
              <a:defRPr sz="2000">
                <a:solidFill>
                  <a:schemeClr val="bg1"/>
                </a:solidFill>
              </a:defRPr>
            </a:lvl1pPr>
          </a:lstStyle>
          <a:p>
            <a:pPr lvl="0"/>
            <a:r>
              <a:rPr lang="en-US"/>
              <a:t>Date</a:t>
            </a:r>
          </a:p>
        </p:txBody>
      </p:sp>
      <p:sp>
        <p:nvSpPr>
          <p:cNvPr id="28" name="Text Placeholder 3"/>
          <p:cNvSpPr>
            <a:spLocks noGrp="1"/>
          </p:cNvSpPr>
          <p:nvPr>
            <p:ph type="body" sz="quarter" idx="14"/>
          </p:nvPr>
        </p:nvSpPr>
        <p:spPr>
          <a:xfrm>
            <a:off x="5016499" y="788740"/>
            <a:ext cx="6192839" cy="289871"/>
          </a:xfrm>
        </p:spPr>
        <p:txBody>
          <a:bodyPr/>
          <a:lstStyle>
            <a:lvl1pPr marL="0" indent="0" algn="r">
              <a:buNone/>
              <a:defRPr sz="2400" baseline="0">
                <a:solidFill>
                  <a:schemeClr val="bg1"/>
                </a:solidFill>
              </a:defRPr>
            </a:lvl1pPr>
          </a:lstStyle>
          <a:p>
            <a:pPr lvl="0"/>
            <a:r>
              <a:rPr lang="en-US"/>
              <a:t>Click to edit Master text styles</a:t>
            </a:r>
          </a:p>
        </p:txBody>
      </p:sp>
      <p:sp>
        <p:nvSpPr>
          <p:cNvPr id="12" name="Title 1">
            <a:extLst>
              <a:ext uri="{FF2B5EF4-FFF2-40B4-BE49-F238E27FC236}">
                <a16:creationId xmlns:a16="http://schemas.microsoft.com/office/drawing/2014/main" id="{385A9EDC-D6F8-D44D-A166-BF363AD0E8CC}"/>
              </a:ext>
            </a:extLst>
          </p:cNvPr>
          <p:cNvSpPr>
            <a:spLocks noGrp="1"/>
          </p:cNvSpPr>
          <p:nvPr>
            <p:ph type="title" hasCustomPrompt="1"/>
          </p:nvPr>
        </p:nvSpPr>
        <p:spPr>
          <a:xfrm>
            <a:off x="5016499" y="1207042"/>
            <a:ext cx="6192840" cy="2574186"/>
          </a:xfrm>
        </p:spPr>
        <p:txBody>
          <a:bodyPr anchor="t" anchorCtr="0"/>
          <a:lstStyle>
            <a:lvl1pPr algn="r">
              <a:lnSpc>
                <a:spcPct val="85000"/>
              </a:lnSpc>
              <a:defRPr sz="5000" b="0" spc="-100" baseline="0">
                <a:solidFill>
                  <a:schemeClr val="bg1"/>
                </a:solidFill>
              </a:defRPr>
            </a:lvl1pPr>
          </a:lstStyle>
          <a:p>
            <a:r>
              <a:rPr lang="en-US"/>
              <a:t>Click to Edit </a:t>
            </a:r>
            <a:br>
              <a:rPr lang="en-US"/>
            </a:br>
            <a:r>
              <a:rPr lang="en-US"/>
              <a:t>Master Title Style</a:t>
            </a:r>
            <a:br>
              <a:rPr lang="en-US"/>
            </a:br>
            <a:r>
              <a:rPr lang="en-US"/>
              <a:t>Line 3</a:t>
            </a:r>
            <a:br>
              <a:rPr lang="en-US"/>
            </a:br>
            <a:r>
              <a:rPr lang="en-US"/>
              <a:t>Line 4</a:t>
            </a:r>
          </a:p>
        </p:txBody>
      </p:sp>
      <p:sp>
        <p:nvSpPr>
          <p:cNvPr id="13" name="Subtitle 2">
            <a:extLst>
              <a:ext uri="{FF2B5EF4-FFF2-40B4-BE49-F238E27FC236}">
                <a16:creationId xmlns:a16="http://schemas.microsoft.com/office/drawing/2014/main" id="{B3120599-1266-FE46-AC08-C11A2D8A77BE}"/>
              </a:ext>
            </a:extLst>
          </p:cNvPr>
          <p:cNvSpPr>
            <a:spLocks noGrp="1"/>
          </p:cNvSpPr>
          <p:nvPr>
            <p:ph type="subTitle" idx="1"/>
          </p:nvPr>
        </p:nvSpPr>
        <p:spPr>
          <a:xfrm>
            <a:off x="5016498" y="3973626"/>
            <a:ext cx="6192840" cy="702444"/>
          </a:xfrm>
        </p:spPr>
        <p:txBody>
          <a:bodyPr/>
          <a:lstStyle>
            <a:lvl1pPr marL="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2400">
                <a:solidFill>
                  <a:schemeClr val="bg1"/>
                </a:solidFill>
              </a:defRPr>
            </a:lvl1pPr>
            <a:lvl2pPr marL="457200" marR="0" indent="0" algn="r" defTabSz="914400" rtl="0" eaLnBrk="1" fontAlgn="auto" latinLnBrk="0" hangingPunct="1">
              <a:lnSpc>
                <a:spcPct val="104000"/>
              </a:lnSpc>
              <a:spcBef>
                <a:spcPts val="0"/>
              </a:spcBef>
              <a:spcAft>
                <a:spcPts val="600"/>
              </a:spcAft>
              <a:buClrTx/>
              <a:buSzTx/>
              <a:buFont typeface="Arial" panose="020B0604020202020204" pitchFamily="34" charset="0"/>
              <a:buNone/>
              <a:tabLst/>
              <a:defRPr sz="1600">
                <a:solidFill>
                  <a:schemeClr val="tx1">
                    <a:lumMod val="50000"/>
                    <a:lumOff val="50000"/>
                  </a:schemeClr>
                </a:solidFill>
              </a:defRPr>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endParaRPr lang="en-GB"/>
          </a:p>
        </p:txBody>
      </p:sp>
      <p:pic>
        <p:nvPicPr>
          <p:cNvPr id="16" name="Picture 15" descr="A picture containing building, drawing&#10;&#10;Description automatically generated">
            <a:extLst>
              <a:ext uri="{FF2B5EF4-FFF2-40B4-BE49-F238E27FC236}">
                <a16:creationId xmlns:a16="http://schemas.microsoft.com/office/drawing/2014/main" id="{0A33934D-C896-5B4A-B1D6-BDDDB11E039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76311" y="1167639"/>
            <a:ext cx="1700213" cy="530640"/>
          </a:xfrm>
          <a:prstGeom prst="rect">
            <a:avLst/>
          </a:prstGeom>
        </p:spPr>
      </p:pic>
      <p:sp>
        <p:nvSpPr>
          <p:cNvPr id="14" name="TextBox 13">
            <a:extLst>
              <a:ext uri="{FF2B5EF4-FFF2-40B4-BE49-F238E27FC236}">
                <a16:creationId xmlns:a16="http://schemas.microsoft.com/office/drawing/2014/main" id="{B9BE22F3-8447-4280-A964-8A2DE5DCE00A}"/>
              </a:ext>
            </a:extLst>
          </p:cNvPr>
          <p:cNvSpPr txBox="1">
            <a:spLocks noChangeArrowheads="1"/>
          </p:cNvSpPr>
          <p:nvPr userDrawn="1"/>
        </p:nvSpPr>
        <p:spPr bwMode="auto">
          <a:xfrm>
            <a:off x="12874625" y="2667000"/>
            <a:ext cx="0" cy="296863"/>
          </a:xfrm>
          <a:prstGeom prst="rect">
            <a:avLst/>
          </a:prstGeom>
          <a:noFill/>
          <a:ln>
            <a:noFill/>
          </a:ln>
          <a:extLst>
            <a:ext uri="{909E8E84-426E-40dd-AFC4-6F175D3DCCD1}"/>
            <a:ext uri="{91240B29-F687-4f45-9708-019B960494DF}"/>
          </a:extLst>
        </p:spPr>
        <p:txBody>
          <a:bodyPr wrap="none" lIns="0" tIns="0" rIns="0" bIns="0">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eaLnBrk="0" fontAlgn="base" hangingPunct="0">
              <a:spcBef>
                <a:spcPct val="0"/>
              </a:spcBef>
              <a:spcAft>
                <a:spcPct val="0"/>
              </a:spcAft>
              <a:defRPr>
                <a:solidFill>
                  <a:schemeClr val="tx1"/>
                </a:solidFill>
                <a:latin typeface="Calibri" charset="0"/>
                <a:ea typeface="ＭＳ Ｐゴシック" charset="0"/>
              </a:defRPr>
            </a:lvl6pPr>
            <a:lvl7pPr marL="2971800" indent="-228600" eaLnBrk="0" fontAlgn="base" hangingPunct="0">
              <a:spcBef>
                <a:spcPct val="0"/>
              </a:spcBef>
              <a:spcAft>
                <a:spcPct val="0"/>
              </a:spcAft>
              <a:defRPr>
                <a:solidFill>
                  <a:schemeClr val="tx1"/>
                </a:solidFill>
                <a:latin typeface="Calibri" charset="0"/>
                <a:ea typeface="ＭＳ Ｐゴシック" charset="0"/>
              </a:defRPr>
            </a:lvl7pPr>
            <a:lvl8pPr marL="3429000" indent="-228600" eaLnBrk="0" fontAlgn="base" hangingPunct="0">
              <a:spcBef>
                <a:spcPct val="0"/>
              </a:spcBef>
              <a:spcAft>
                <a:spcPct val="0"/>
              </a:spcAft>
              <a:defRPr>
                <a:solidFill>
                  <a:schemeClr val="tx1"/>
                </a:solidFill>
                <a:latin typeface="Calibri" charset="0"/>
                <a:ea typeface="ＭＳ Ｐゴシック" charset="0"/>
              </a:defRPr>
            </a:lvl8pPr>
            <a:lvl9pPr marL="3886200" indent="-228600" eaLnBrk="0" fontAlgn="base" hangingPunct="0">
              <a:spcBef>
                <a:spcPct val="0"/>
              </a:spcBef>
              <a:spcAft>
                <a:spcPct val="0"/>
              </a:spcAft>
              <a:defRPr>
                <a:solidFill>
                  <a:schemeClr val="tx1"/>
                </a:solidFill>
                <a:latin typeface="Calibri" charset="0"/>
                <a:ea typeface="ＭＳ Ｐゴシック" charset="0"/>
              </a:defRPr>
            </a:lvl9pPr>
          </a:lstStyle>
          <a:p>
            <a:pPr eaLnBrk="1" hangingPunct="1">
              <a:lnSpc>
                <a:spcPct val="90000"/>
              </a:lnSpc>
              <a:spcAft>
                <a:spcPts val="600"/>
              </a:spcAft>
              <a:buFont typeface="Arial" charset="0"/>
              <a:buNone/>
              <a:defRPr/>
            </a:pPr>
            <a:endParaRPr lang="en-US" sz="2100">
              <a:solidFill>
                <a:schemeClr val="tx2"/>
              </a:solidFill>
            </a:endParaRPr>
          </a:p>
        </p:txBody>
      </p:sp>
      <p:sp>
        <p:nvSpPr>
          <p:cNvPr id="19" name="TextBox 20">
            <a:extLst>
              <a:ext uri="{FF2B5EF4-FFF2-40B4-BE49-F238E27FC236}">
                <a16:creationId xmlns:a16="http://schemas.microsoft.com/office/drawing/2014/main" id="{605CEBE1-EDEA-1145-9184-E339DB2CD8E3}"/>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chemeClr val="bg2"/>
                </a:solidFill>
              </a:rPr>
              <a:t>© 2021 Arm</a:t>
            </a:r>
            <a:endParaRPr lang="en-US" altLang="en-US" sz="1000">
              <a:solidFill>
                <a:schemeClr val="bg2"/>
              </a:solidFill>
            </a:endParaRPr>
          </a:p>
        </p:txBody>
      </p:sp>
    </p:spTree>
    <p:extLst>
      <p:ext uri="{BB962C8B-B14F-4D97-AF65-F5344CB8AC3E}">
        <p14:creationId xmlns:p14="http://schemas.microsoft.com/office/powerpoint/2010/main" val="20618328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9425" y="478301"/>
            <a:ext cx="11233150" cy="654760"/>
          </a:xfrm>
          <a:prstGeom prst="rect">
            <a:avLst/>
          </a:prstGeom>
        </p:spPr>
        <p:txBody>
          <a:bodyPr vert="horz" lIns="0" tIns="0" rIns="0" bIns="0" rtlCol="0" anchor="t">
            <a:noAutofit/>
          </a:bodyPr>
          <a:lstStyle/>
          <a:p>
            <a:r>
              <a:rPr lang="en-US"/>
              <a:t>Click to edit Master title style</a:t>
            </a:r>
          </a:p>
        </p:txBody>
      </p:sp>
      <p:sp>
        <p:nvSpPr>
          <p:cNvPr id="1029" name="TextBox 26"/>
          <p:cNvSpPr txBox="1">
            <a:spLocks noChangeArrowheads="1"/>
          </p:cNvSpPr>
          <p:nvPr userDrawn="1"/>
        </p:nvSpPr>
        <p:spPr bwMode="auto">
          <a:xfrm>
            <a:off x="492125" y="6410643"/>
            <a:ext cx="312738" cy="138112"/>
          </a:xfrm>
          <a:prstGeom prst="rect">
            <a:avLst/>
          </a:prstGeom>
          <a:noFill/>
          <a:ln>
            <a:noFill/>
          </a:ln>
        </p:spPr>
        <p:txBody>
          <a:bodyPr lIns="0" tIns="0" rIns="0" bIns="0">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eaLnBrk="1" hangingPunct="1">
              <a:lnSpc>
                <a:spcPct val="90000"/>
              </a:lnSpc>
              <a:spcAft>
                <a:spcPts val="600"/>
              </a:spcAft>
              <a:buFont typeface="Arial" charset="0"/>
              <a:buNone/>
              <a:defRPr/>
            </a:pPr>
            <a:fld id="{2682C2D1-8EA8-E748-B66F-74D4D53CF8F8}" type="slidenum">
              <a:rPr lang="en-US" altLang="en-US" sz="1000" smtClean="0">
                <a:solidFill>
                  <a:srgbClr val="7F7F7F"/>
                </a:solidFill>
              </a:rPr>
              <a:pPr eaLnBrk="1" hangingPunct="1">
                <a:lnSpc>
                  <a:spcPct val="90000"/>
                </a:lnSpc>
                <a:spcAft>
                  <a:spcPts val="600"/>
                </a:spcAft>
                <a:buFont typeface="Arial" charset="0"/>
                <a:buNone/>
                <a:defRPr/>
              </a:pPr>
              <a:t>‹#›</a:t>
            </a:fld>
            <a:endParaRPr lang="en-US" altLang="en-US" sz="1000">
              <a:solidFill>
                <a:srgbClr val="7F7F7F"/>
              </a:solidFill>
            </a:endParaRPr>
          </a:p>
        </p:txBody>
      </p:sp>
      <p:sp>
        <p:nvSpPr>
          <p:cNvPr id="7" name="Text Placeholder 2">
            <a:extLst>
              <a:ext uri="{FF2B5EF4-FFF2-40B4-BE49-F238E27FC236}">
                <a16:creationId xmlns:a16="http://schemas.microsoft.com/office/drawing/2014/main" id="{84EB643E-3109-434C-BA97-15D4C8A5EF9E}"/>
              </a:ext>
            </a:extLst>
          </p:cNvPr>
          <p:cNvSpPr>
            <a:spLocks noGrp="1"/>
          </p:cNvSpPr>
          <p:nvPr>
            <p:ph type="body" idx="1"/>
          </p:nvPr>
        </p:nvSpPr>
        <p:spPr>
          <a:xfrm>
            <a:off x="479425" y="1133061"/>
            <a:ext cx="11243088" cy="497466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Picture 9" descr="A picture containing clock, meter&#10;&#10;Description automatically generated">
            <a:extLst>
              <a:ext uri="{FF2B5EF4-FFF2-40B4-BE49-F238E27FC236}">
                <a16:creationId xmlns:a16="http://schemas.microsoft.com/office/drawing/2014/main" id="{C88DC1F2-A377-A943-9ABE-BD7E2F2C1811}"/>
              </a:ext>
            </a:extLst>
          </p:cNvPr>
          <p:cNvPicPr>
            <a:picLocks noChangeAspect="1"/>
          </p:cNvPicPr>
          <p:nvPr userDrawn="1"/>
        </p:nvPicPr>
        <p:blipFill>
          <a:blip r:embed="rId47" cstate="screen">
            <a:extLst>
              <a:ext uri="{28A0092B-C50C-407E-A947-70E740481C1C}">
                <a14:useLocalDpi xmlns:a14="http://schemas.microsoft.com/office/drawing/2010/main"/>
              </a:ext>
            </a:extLst>
          </a:blip>
          <a:stretch>
            <a:fillRect/>
          </a:stretch>
        </p:blipFill>
        <p:spPr>
          <a:xfrm>
            <a:off x="10835847" y="6384924"/>
            <a:ext cx="879904" cy="274619"/>
          </a:xfrm>
          <a:prstGeom prst="rect">
            <a:avLst/>
          </a:prstGeom>
        </p:spPr>
      </p:pic>
      <p:sp>
        <p:nvSpPr>
          <p:cNvPr id="9" name="TextBox 20">
            <a:extLst>
              <a:ext uri="{FF2B5EF4-FFF2-40B4-BE49-F238E27FC236}">
                <a16:creationId xmlns:a16="http://schemas.microsoft.com/office/drawing/2014/main" id="{27B344F3-4498-5A4F-9DA2-CB9437A25367}"/>
              </a:ext>
            </a:extLst>
          </p:cNvPr>
          <p:cNvSpPr txBox="1">
            <a:spLocks noChangeArrowheads="1"/>
          </p:cNvSpPr>
          <p:nvPr userDrawn="1"/>
        </p:nvSpPr>
        <p:spPr bwMode="auto">
          <a:xfrm>
            <a:off x="982662" y="6413179"/>
            <a:ext cx="4636741" cy="138499"/>
          </a:xfrm>
          <a:prstGeom prst="rect">
            <a:avLst/>
          </a:prstGeom>
          <a:noFill/>
          <a:ln>
            <a:noFill/>
          </a:ln>
        </p:spPr>
        <p:txBody>
          <a:bodyPr wrap="square" lIns="0" tIns="0" rIns="0" bIns="0" anchor="t">
            <a:spAutoFit/>
          </a:bodyPr>
          <a:lstStyle>
            <a:lvl1pPr>
              <a:defRPr sz="2400">
                <a:solidFill>
                  <a:schemeClr val="tx1"/>
                </a:solidFill>
                <a:latin typeface="Calibri" charset="0"/>
                <a:ea typeface="ＭＳ Ｐゴシック" charset="-128"/>
              </a:defRPr>
            </a:lvl1pPr>
            <a:lvl2pPr marL="742950" indent="-285750">
              <a:defRPr sz="2400">
                <a:solidFill>
                  <a:schemeClr val="tx1"/>
                </a:solidFill>
                <a:latin typeface="Calibri" charset="0"/>
                <a:ea typeface="ＭＳ Ｐゴシック" charset="-128"/>
              </a:defRPr>
            </a:lvl2pPr>
            <a:lvl3pPr marL="1143000" indent="-228600">
              <a:defRPr sz="2400">
                <a:solidFill>
                  <a:schemeClr val="tx1"/>
                </a:solidFill>
                <a:latin typeface="Calibri" charset="0"/>
                <a:ea typeface="ＭＳ Ｐゴシック" charset="-128"/>
              </a:defRPr>
            </a:lvl3pPr>
            <a:lvl4pPr marL="1600200" indent="-228600">
              <a:defRPr sz="2400">
                <a:solidFill>
                  <a:schemeClr val="tx1"/>
                </a:solidFill>
                <a:latin typeface="Calibri" charset="0"/>
                <a:ea typeface="ＭＳ Ｐゴシック" charset="-128"/>
              </a:defRPr>
            </a:lvl4pPr>
            <a:lvl5pPr marL="2057400" indent="-228600">
              <a:defRPr sz="2400">
                <a:solidFill>
                  <a:schemeClr val="tx1"/>
                </a:solidFill>
                <a:latin typeface="Calibri" charset="0"/>
                <a:ea typeface="ＭＳ Ｐゴシック" charset="-128"/>
              </a:defRPr>
            </a:lvl5pPr>
            <a:lvl6pPr marL="2514600" indent="-228600" eaLnBrk="0" fontAlgn="base" hangingPunct="0">
              <a:spcBef>
                <a:spcPct val="0"/>
              </a:spcBef>
              <a:spcAft>
                <a:spcPct val="0"/>
              </a:spcAft>
              <a:defRPr sz="2400">
                <a:solidFill>
                  <a:schemeClr val="tx1"/>
                </a:solidFill>
                <a:latin typeface="Calibri" charset="0"/>
                <a:ea typeface="ＭＳ Ｐゴシック" charset="-128"/>
              </a:defRPr>
            </a:lvl6pPr>
            <a:lvl7pPr marL="2971800" indent="-228600" eaLnBrk="0" fontAlgn="base" hangingPunct="0">
              <a:spcBef>
                <a:spcPct val="0"/>
              </a:spcBef>
              <a:spcAft>
                <a:spcPct val="0"/>
              </a:spcAft>
              <a:defRPr sz="2400">
                <a:solidFill>
                  <a:schemeClr val="tx1"/>
                </a:solidFill>
                <a:latin typeface="Calibri" charset="0"/>
                <a:ea typeface="ＭＳ Ｐゴシック" charset="-128"/>
              </a:defRPr>
            </a:lvl7pPr>
            <a:lvl8pPr marL="3429000" indent="-228600" eaLnBrk="0" fontAlgn="base" hangingPunct="0">
              <a:spcBef>
                <a:spcPct val="0"/>
              </a:spcBef>
              <a:spcAft>
                <a:spcPct val="0"/>
              </a:spcAft>
              <a:defRPr sz="2400">
                <a:solidFill>
                  <a:schemeClr val="tx1"/>
                </a:solidFill>
                <a:latin typeface="Calibri" charset="0"/>
                <a:ea typeface="ＭＳ Ｐゴシック" charset="-128"/>
              </a:defRPr>
            </a:lvl8pPr>
            <a:lvl9pPr marL="3886200" indent="-228600" eaLnBrk="0" fontAlgn="base" hangingPunct="0">
              <a:spcBef>
                <a:spcPct val="0"/>
              </a:spcBef>
              <a:spcAft>
                <a:spcPct val="0"/>
              </a:spcAft>
              <a:defRPr sz="2400">
                <a:solidFill>
                  <a:schemeClr val="tx1"/>
                </a:solidFill>
                <a:latin typeface="Calibri" charset="0"/>
                <a:ea typeface="ＭＳ Ｐゴシック" charset="-128"/>
              </a:defRPr>
            </a:lvl9pPr>
          </a:lstStyle>
          <a:p>
            <a:pPr algn="l" eaLnBrk="1" hangingPunct="1">
              <a:lnSpc>
                <a:spcPct val="90000"/>
              </a:lnSpc>
              <a:spcAft>
                <a:spcPts val="600"/>
              </a:spcAft>
              <a:buFont typeface="Arial" charset="0"/>
              <a:buNone/>
              <a:defRPr/>
            </a:pPr>
            <a:r>
              <a:rPr lang="en-GB" altLang="en-US" sz="1000">
                <a:solidFill>
                  <a:srgbClr val="7F7F7F"/>
                </a:solidFill>
              </a:rPr>
              <a:t>© 2021 Arm</a:t>
            </a:r>
            <a:endParaRPr lang="en-US" altLang="en-US" sz="1000">
              <a:solidFill>
                <a:srgbClr val="7F7F7F"/>
              </a:solidFill>
            </a:endParaRPr>
          </a:p>
        </p:txBody>
      </p:sp>
    </p:spTree>
    <p:extLst>
      <p:ext uri="{BB962C8B-B14F-4D97-AF65-F5344CB8AC3E}">
        <p14:creationId xmlns:p14="http://schemas.microsoft.com/office/powerpoint/2010/main" val="1077791022"/>
      </p:ext>
    </p:extLst>
  </p:cSld>
  <p:clrMap bg1="lt1" tx1="dk1" bg2="lt2" tx2="dk2" accent1="accent1" accent2="accent2" accent3="accent3" accent4="accent4" accent5="accent5" accent6="accent6" hlink="hlink" folHlink="folHlink"/>
  <p:sldLayoutIdLst>
    <p:sldLayoutId id="2147485514" r:id="rId1"/>
    <p:sldLayoutId id="2147485515" r:id="rId2"/>
    <p:sldLayoutId id="2147485516" r:id="rId3"/>
    <p:sldLayoutId id="2147485517" r:id="rId4"/>
    <p:sldLayoutId id="2147485520" r:id="rId5"/>
    <p:sldLayoutId id="2147485521" r:id="rId6"/>
    <p:sldLayoutId id="2147485524" r:id="rId7"/>
    <p:sldLayoutId id="2147485522" r:id="rId8"/>
    <p:sldLayoutId id="2147485507" r:id="rId9"/>
    <p:sldLayoutId id="2147485525" r:id="rId10"/>
    <p:sldLayoutId id="2147485527" r:id="rId11"/>
    <p:sldLayoutId id="2147485528" r:id="rId12"/>
    <p:sldLayoutId id="2147485529" r:id="rId13"/>
    <p:sldLayoutId id="2147485530" r:id="rId14"/>
    <p:sldLayoutId id="2147485531" r:id="rId15"/>
    <p:sldLayoutId id="2147485532" r:id="rId16"/>
    <p:sldLayoutId id="2147485533" r:id="rId17"/>
    <p:sldLayoutId id="2147485534" r:id="rId18"/>
    <p:sldLayoutId id="2147485535" r:id="rId19"/>
    <p:sldLayoutId id="2147485536" r:id="rId20"/>
    <p:sldLayoutId id="2147485537" r:id="rId21"/>
    <p:sldLayoutId id="2147485538" r:id="rId22"/>
    <p:sldLayoutId id="2147485510" r:id="rId23"/>
    <p:sldLayoutId id="2147485436" r:id="rId24"/>
    <p:sldLayoutId id="2147485438" r:id="rId25"/>
    <p:sldLayoutId id="2147485440" r:id="rId26"/>
    <p:sldLayoutId id="2147485441" r:id="rId27"/>
    <p:sldLayoutId id="2147485442" r:id="rId28"/>
    <p:sldLayoutId id="2147485443" r:id="rId29"/>
    <p:sldLayoutId id="2147485444" r:id="rId30"/>
    <p:sldLayoutId id="2147485445" r:id="rId31"/>
    <p:sldLayoutId id="2147485446" r:id="rId32"/>
    <p:sldLayoutId id="2147485447" r:id="rId33"/>
    <p:sldLayoutId id="2147485448" r:id="rId34"/>
    <p:sldLayoutId id="2147485449" r:id="rId35"/>
    <p:sldLayoutId id="2147485450" r:id="rId36"/>
    <p:sldLayoutId id="2147485452" r:id="rId37"/>
    <p:sldLayoutId id="2147485512" r:id="rId38"/>
    <p:sldLayoutId id="2147485453" r:id="rId39"/>
    <p:sldLayoutId id="2147485513" r:id="rId40"/>
    <p:sldLayoutId id="2147485539" r:id="rId41"/>
    <p:sldLayoutId id="2147485541" r:id="rId42"/>
    <p:sldLayoutId id="2147485542" r:id="rId43"/>
    <p:sldLayoutId id="2147485543" r:id="rId44"/>
    <p:sldLayoutId id="2147485544" r:id="rId45"/>
  </p:sldLayoutIdLst>
  <p:hf hdr="0" ftr="0" dt="0"/>
  <p:txStyles>
    <p:titleStyle>
      <a:lvl1pPr algn="l" rtl="0" eaLnBrk="1" fontAlgn="base" hangingPunct="1">
        <a:lnSpc>
          <a:spcPct val="85000"/>
        </a:lnSpc>
        <a:spcBef>
          <a:spcPct val="0"/>
        </a:spcBef>
        <a:spcAft>
          <a:spcPct val="0"/>
        </a:spcAft>
        <a:defRPr sz="3600" b="0" kern="1200" spc="-50">
          <a:solidFill>
            <a:schemeClr val="accent1"/>
          </a:solidFill>
          <a:latin typeface="+mn-lt"/>
          <a:ea typeface="ＭＳ Ｐゴシック" charset="0"/>
          <a:cs typeface="ＭＳ Ｐゴシック" charset="0"/>
        </a:defRPr>
      </a:lvl1pPr>
      <a:lvl2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2pPr>
      <a:lvl3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3pPr>
      <a:lvl4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4pPr>
      <a:lvl5pPr algn="l" rtl="0" eaLnBrk="1" fontAlgn="base" hangingPunct="1">
        <a:lnSpc>
          <a:spcPct val="85000"/>
        </a:lnSpc>
        <a:spcBef>
          <a:spcPct val="0"/>
        </a:spcBef>
        <a:spcAft>
          <a:spcPct val="0"/>
        </a:spcAft>
        <a:defRPr sz="3600" b="1">
          <a:solidFill>
            <a:schemeClr val="accent1"/>
          </a:solidFill>
          <a:latin typeface="Calibri" charset="0"/>
          <a:ea typeface="ＭＳ Ｐゴシック" charset="0"/>
          <a:cs typeface="ＭＳ Ｐゴシック" charset="0"/>
        </a:defRPr>
      </a:lvl5pPr>
      <a:lvl6pPr marL="457200" algn="l" rtl="0" eaLnBrk="1" fontAlgn="base" hangingPunct="1">
        <a:lnSpc>
          <a:spcPct val="85000"/>
        </a:lnSpc>
        <a:spcBef>
          <a:spcPct val="0"/>
        </a:spcBef>
        <a:spcAft>
          <a:spcPct val="0"/>
        </a:spcAft>
        <a:defRPr sz="3600" b="1">
          <a:solidFill>
            <a:schemeClr val="accent1"/>
          </a:solidFill>
          <a:latin typeface="Calibri" charset="0"/>
        </a:defRPr>
      </a:lvl6pPr>
      <a:lvl7pPr marL="914400" algn="l" rtl="0" eaLnBrk="1" fontAlgn="base" hangingPunct="1">
        <a:lnSpc>
          <a:spcPct val="85000"/>
        </a:lnSpc>
        <a:spcBef>
          <a:spcPct val="0"/>
        </a:spcBef>
        <a:spcAft>
          <a:spcPct val="0"/>
        </a:spcAft>
        <a:defRPr sz="3600" b="1">
          <a:solidFill>
            <a:schemeClr val="accent1"/>
          </a:solidFill>
          <a:latin typeface="Calibri" charset="0"/>
        </a:defRPr>
      </a:lvl7pPr>
      <a:lvl8pPr marL="1371600" algn="l" rtl="0" eaLnBrk="1" fontAlgn="base" hangingPunct="1">
        <a:lnSpc>
          <a:spcPct val="85000"/>
        </a:lnSpc>
        <a:spcBef>
          <a:spcPct val="0"/>
        </a:spcBef>
        <a:spcAft>
          <a:spcPct val="0"/>
        </a:spcAft>
        <a:defRPr sz="3600" b="1">
          <a:solidFill>
            <a:schemeClr val="accent1"/>
          </a:solidFill>
          <a:latin typeface="Calibri" charset="0"/>
        </a:defRPr>
      </a:lvl8pPr>
      <a:lvl9pPr marL="1828800" algn="l" rtl="0" eaLnBrk="1" fontAlgn="base" hangingPunct="1">
        <a:lnSpc>
          <a:spcPct val="85000"/>
        </a:lnSpc>
        <a:spcBef>
          <a:spcPct val="0"/>
        </a:spcBef>
        <a:spcAft>
          <a:spcPct val="0"/>
        </a:spcAft>
        <a:defRPr sz="3600" b="1">
          <a:solidFill>
            <a:schemeClr val="accent1"/>
          </a:solidFill>
          <a:latin typeface="Calibri" charset="0"/>
        </a:defRPr>
      </a:lvl9pPr>
    </p:titleStyle>
    <p:bodyStyle>
      <a:lvl1pPr marL="342900" indent="-342900" algn="l" rtl="0" eaLnBrk="1" fontAlgn="base" hangingPunct="1">
        <a:lnSpc>
          <a:spcPct val="100000"/>
        </a:lnSpc>
        <a:spcBef>
          <a:spcPts val="600"/>
        </a:spcBef>
        <a:spcAft>
          <a:spcPts val="0"/>
        </a:spcAft>
        <a:buClr>
          <a:schemeClr val="accent1"/>
        </a:buClr>
        <a:buFont typeface="Arial" charset="0"/>
        <a:buChar char="•"/>
        <a:defRPr sz="2400" kern="1200">
          <a:solidFill>
            <a:srgbClr val="333E48"/>
          </a:solidFill>
          <a:latin typeface="+mn-lt"/>
          <a:ea typeface="ＭＳ Ｐゴシック" charset="0"/>
          <a:cs typeface="ＭＳ Ｐゴシック" charset="0"/>
        </a:defRPr>
      </a:lvl1pPr>
      <a:lvl2pPr marL="581343" indent="-166688" algn="l" rtl="0" eaLnBrk="1" fontAlgn="base" hangingPunct="1">
        <a:lnSpc>
          <a:spcPct val="100000"/>
        </a:lnSpc>
        <a:spcBef>
          <a:spcPts val="0"/>
        </a:spcBef>
        <a:spcAft>
          <a:spcPts val="0"/>
        </a:spcAft>
        <a:buClr>
          <a:schemeClr val="accent1"/>
        </a:buClr>
        <a:buSzPct val="80000"/>
        <a:buFont typeface="Arial" charset="0"/>
        <a:buChar char="•"/>
        <a:defRPr sz="2000" kern="1200">
          <a:solidFill>
            <a:srgbClr val="333E48"/>
          </a:solidFill>
          <a:latin typeface="+mn-lt"/>
          <a:ea typeface="ＭＳ Ｐゴシック" charset="0"/>
          <a:cs typeface="+mn-cs"/>
        </a:defRPr>
      </a:lvl2pPr>
      <a:lvl3pPr marL="855663" indent="-166688"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3pPr>
      <a:lvl4pPr marL="1201738" indent="-173038" algn="l" rtl="0" eaLnBrk="1" fontAlgn="base" hangingPunct="1">
        <a:lnSpc>
          <a:spcPct val="100000"/>
        </a:lnSpc>
        <a:spcBef>
          <a:spcPts val="0"/>
        </a:spcBef>
        <a:spcAft>
          <a:spcPts val="0"/>
        </a:spcAft>
        <a:buClr>
          <a:schemeClr val="accent1"/>
        </a:buClr>
        <a:buSzPct val="80000"/>
        <a:buFont typeface="Wingdings" charset="2"/>
        <a:buChar char="§"/>
        <a:defRPr kern="1200">
          <a:solidFill>
            <a:srgbClr val="333E48"/>
          </a:solidFill>
          <a:latin typeface="+mn-lt"/>
          <a:ea typeface="ＭＳ Ｐゴシック" charset="0"/>
          <a:cs typeface="+mn-cs"/>
        </a:defRPr>
      </a:lvl4pPr>
      <a:lvl5pPr marL="1427163" indent="-168275" algn="l" rtl="0" eaLnBrk="1" fontAlgn="base" hangingPunct="1">
        <a:lnSpc>
          <a:spcPct val="100000"/>
        </a:lnSpc>
        <a:spcBef>
          <a:spcPts val="0"/>
        </a:spcBef>
        <a:spcAft>
          <a:spcPts val="0"/>
        </a:spcAft>
        <a:buClr>
          <a:schemeClr val="accent1"/>
        </a:buClr>
        <a:buSzPct val="80000"/>
        <a:buFont typeface="Calibri" charset="0"/>
        <a:buChar char="–"/>
        <a:defRPr kern="1200">
          <a:solidFill>
            <a:srgbClr val="333E48"/>
          </a:solidFill>
          <a:latin typeface="+mn-lt"/>
          <a:ea typeface="ＭＳ Ｐゴシック" charset="0"/>
          <a:cs typeface="+mn-cs"/>
        </a:defRPr>
      </a:lvl5pPr>
      <a:lvl6pPr marL="16550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6pPr>
      <a:lvl7pPr marL="18836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7pPr>
      <a:lvl8pPr marL="2112264" indent="-164592" algn="l" defTabSz="914400" rtl="0" eaLnBrk="1" latinLnBrk="0" hangingPunct="1">
        <a:lnSpc>
          <a:spcPct val="100000"/>
        </a:lnSpc>
        <a:spcBef>
          <a:spcPts val="0"/>
        </a:spcBef>
        <a:spcAft>
          <a:spcPts val="0"/>
        </a:spcAft>
        <a:buClr>
          <a:schemeClr val="accent1"/>
        </a:buClr>
        <a:buSzPct val="80000"/>
        <a:buFont typeface="Wingdings" panose="05000000000000000000" pitchFamily="2" charset="2"/>
        <a:buChar char="§"/>
        <a:defRPr lang="en-US" sz="1600" kern="1200" dirty="0" smtClean="0">
          <a:solidFill>
            <a:srgbClr val="383838"/>
          </a:solidFill>
          <a:latin typeface="+mn-lt"/>
          <a:ea typeface="+mn-ea"/>
          <a:cs typeface="+mn-cs"/>
        </a:defRPr>
      </a:lvl8pPr>
      <a:lvl9pPr marL="2340864" indent="-164592" algn="l" defTabSz="914400" rtl="0" eaLnBrk="1" latinLnBrk="0" hangingPunct="1">
        <a:lnSpc>
          <a:spcPct val="100000"/>
        </a:lnSpc>
        <a:spcBef>
          <a:spcPts val="0"/>
        </a:spcBef>
        <a:spcAft>
          <a:spcPts val="0"/>
        </a:spcAft>
        <a:buClr>
          <a:schemeClr val="accent1"/>
        </a:buClr>
        <a:buSzPct val="80000"/>
        <a:buFont typeface="Calibri" panose="020F0502020204030204" pitchFamily="34" charset="0"/>
        <a:buChar char="–"/>
        <a:defRPr lang="en-US" sz="1600" kern="1200" dirty="0" smtClean="0">
          <a:solidFill>
            <a:srgbClr val="383838"/>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619" userDrawn="1">
          <p15:clr>
            <a:srgbClr val="F26B43"/>
          </p15:clr>
        </p15:guide>
        <p15:guide id="4" orient="horz" pos="300" userDrawn="1">
          <p15:clr>
            <a:srgbClr val="F26B43"/>
          </p15:clr>
        </p15:guide>
        <p15:guide id="5" orient="horz" pos="4020" userDrawn="1">
          <p15:clr>
            <a:srgbClr val="F26B43"/>
          </p15:clr>
        </p15:guide>
        <p15:guide id="6" pos="7378" userDrawn="1">
          <p15:clr>
            <a:srgbClr val="F26B43"/>
          </p15:clr>
        </p15:guide>
        <p15:guide id="7" pos="302" userDrawn="1">
          <p15:clr>
            <a:srgbClr val="F26B43"/>
          </p15:clr>
        </p15:guide>
        <p15:guide id="8" pos="706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6.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6.xml"/><Relationship Id="rId5" Type="http://schemas.openxmlformats.org/officeDocument/2006/relationships/image" Target="../media/image40.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a:defRPr/>
            </a:pPr>
            <a:r>
              <a:rPr lang="en-US">
                <a:cs typeface="+mj-cs"/>
              </a:rPr>
              <a:t>How Interrupts Work</a:t>
            </a:r>
            <a:br>
              <a:rPr lang="en-US" b="0" i="0">
                <a:solidFill>
                  <a:srgbClr val="222222"/>
                </a:solidFill>
                <a:effectLst/>
                <a:latin typeface="-apple-system"/>
              </a:rPr>
            </a:br>
            <a:endParaRPr lang="en-US">
              <a:cs typeface="+mj-cs"/>
            </a:endParaRPr>
          </a:p>
        </p:txBody>
      </p:sp>
      <p:pic>
        <p:nvPicPr>
          <p:cNvPr id="3" name="Picture 2">
            <a:extLst>
              <a:ext uri="{FF2B5EF4-FFF2-40B4-BE49-F238E27FC236}">
                <a16:creationId xmlns:a16="http://schemas.microsoft.com/office/drawing/2014/main" id="{C65B9D62-0D71-BE7D-B006-29C6312B92D8}"/>
              </a:ext>
            </a:extLst>
          </p:cNvPr>
          <p:cNvPicPr>
            <a:picLocks noChangeAspect="1"/>
          </p:cNvPicPr>
          <p:nvPr/>
        </p:nvPicPr>
        <p:blipFill>
          <a:blip r:embed="rId3"/>
          <a:stretch>
            <a:fillRect/>
          </a:stretch>
        </p:blipFill>
        <p:spPr>
          <a:xfrm>
            <a:off x="1370480" y="1131010"/>
            <a:ext cx="9239250" cy="4614509"/>
          </a:xfrm>
          <a:prstGeom prst="rect">
            <a:avLst/>
          </a:prstGeom>
        </p:spPr>
      </p:pic>
    </p:spTree>
    <p:extLst>
      <p:ext uri="{BB962C8B-B14F-4D97-AF65-F5344CB8AC3E}">
        <p14:creationId xmlns:p14="http://schemas.microsoft.com/office/powerpoint/2010/main" val="9145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Interrupts</a:t>
            </a:r>
          </a:p>
        </p:txBody>
      </p:sp>
      <p:sp>
        <p:nvSpPr>
          <p:cNvPr id="3" name="Content Placeholder 2"/>
          <p:cNvSpPr>
            <a:spLocks noGrp="1"/>
          </p:cNvSpPr>
          <p:nvPr>
            <p:ph idx="1"/>
          </p:nvPr>
        </p:nvSpPr>
        <p:spPr/>
        <p:txBody>
          <a:bodyPr/>
          <a:lstStyle/>
          <a:p>
            <a:r>
              <a:rPr lang="en-GB" sz="2000"/>
              <a:t>Hardware-triggered asynchronous software routine</a:t>
            </a:r>
          </a:p>
          <a:p>
            <a:pPr lvl="1"/>
            <a:r>
              <a:rPr lang="en-GB"/>
              <a:t>Triggered by hardware signal from peripheral or external device</a:t>
            </a:r>
          </a:p>
          <a:p>
            <a:pPr lvl="1"/>
            <a:r>
              <a:rPr lang="en-GB"/>
              <a:t>Asynchronous – can happen anywhere in the program (unless interrupt is disabled)</a:t>
            </a:r>
          </a:p>
          <a:p>
            <a:pPr lvl="1"/>
            <a:r>
              <a:rPr lang="en-GB"/>
              <a:t>Software routine – Interrupt Service Routine runs in response to interrupt</a:t>
            </a:r>
          </a:p>
          <a:p>
            <a:pPr lvl="1"/>
            <a:endParaRPr lang="en-GB"/>
          </a:p>
          <a:p>
            <a:r>
              <a:rPr lang="en-GB" sz="2000"/>
              <a:t>Fundamental mechanism of microcontrollers</a:t>
            </a:r>
          </a:p>
          <a:p>
            <a:pPr lvl="1"/>
            <a:r>
              <a:rPr lang="en-GB"/>
              <a:t>Provides efficient event-based processing rather than polling</a:t>
            </a:r>
          </a:p>
          <a:p>
            <a:pPr lvl="1"/>
            <a:r>
              <a:rPr lang="en-GB"/>
              <a:t>Provides quick response to events regardless of program state, complexity, location</a:t>
            </a:r>
          </a:p>
          <a:p>
            <a:pPr lvl="1"/>
            <a:r>
              <a:rPr lang="en-GB"/>
              <a:t>Allows many multithreaded embedded systems to be responsive without an operating system (specifically task scheduler)</a:t>
            </a:r>
          </a:p>
        </p:txBody>
      </p:sp>
    </p:spTree>
    <p:extLst>
      <p:ext uri="{BB962C8B-B14F-4D97-AF65-F5344CB8AC3E}">
        <p14:creationId xmlns:p14="http://schemas.microsoft.com/office/powerpoint/2010/main" val="1209679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Example program requirements and design</a:t>
            </a:r>
          </a:p>
        </p:txBody>
      </p:sp>
      <p:sp>
        <p:nvSpPr>
          <p:cNvPr id="3" name="Content Placeholder 2"/>
          <p:cNvSpPr>
            <a:spLocks noGrp="1"/>
          </p:cNvSpPr>
          <p:nvPr>
            <p:ph idx="1"/>
          </p:nvPr>
        </p:nvSpPr>
        <p:spPr>
          <a:xfrm>
            <a:off x="479425" y="3648870"/>
            <a:ext cx="11233150" cy="2470576"/>
          </a:xfrm>
        </p:spPr>
        <p:txBody>
          <a:bodyPr/>
          <a:lstStyle/>
          <a:p>
            <a:r>
              <a:rPr lang="en-GB" sz="2000"/>
              <a:t>When switch SW is pressed, ISR will increment count variable.</a:t>
            </a:r>
          </a:p>
          <a:p>
            <a:r>
              <a:rPr lang="en-GB" sz="2000"/>
              <a:t>Main code will light LEDs according to count value in binary sequence (Blue: 4, Green: 2, Red: 1).</a:t>
            </a:r>
          </a:p>
          <a:p>
            <a:r>
              <a:rPr lang="en-GB" sz="2000"/>
              <a:t>Main code will toggle its debug line each time it executes.</a:t>
            </a:r>
          </a:p>
          <a:p>
            <a:r>
              <a:rPr lang="en-GB" sz="2000"/>
              <a:t>ISR will raise its debug line (and lower main’s debug line) whenever it is executing.</a:t>
            </a:r>
          </a:p>
        </p:txBody>
      </p:sp>
      <p:grpSp>
        <p:nvGrpSpPr>
          <p:cNvPr id="30" name="Group 29"/>
          <p:cNvGrpSpPr/>
          <p:nvPr/>
        </p:nvGrpSpPr>
        <p:grpSpPr>
          <a:xfrm>
            <a:off x="692150" y="1041400"/>
            <a:ext cx="10807700" cy="1149350"/>
            <a:chOff x="689769" y="1219200"/>
            <a:chExt cx="10807700" cy="1149350"/>
          </a:xfrm>
        </p:grpSpPr>
        <p:grpSp>
          <p:nvGrpSpPr>
            <p:cNvPr id="28" name="Group 27"/>
            <p:cNvGrpSpPr/>
            <p:nvPr/>
          </p:nvGrpSpPr>
          <p:grpSpPr>
            <a:xfrm>
              <a:off x="689769" y="1301750"/>
              <a:ext cx="10807700" cy="1066800"/>
              <a:chOff x="495300" y="1301750"/>
              <a:chExt cx="10807700" cy="1066800"/>
            </a:xfrm>
          </p:grpSpPr>
          <p:sp>
            <p:nvSpPr>
              <p:cNvPr id="4" name="Rectangle 3"/>
              <p:cNvSpPr/>
              <p:nvPr/>
            </p:nvSpPr>
            <p:spPr>
              <a:xfrm>
                <a:off x="495300" y="1574800"/>
                <a:ext cx="647700" cy="520700"/>
              </a:xfrm>
              <a:prstGeom prst="rect">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chemeClr val="tx1"/>
                    </a:solidFill>
                  </a:rPr>
                  <a:t>SW</a:t>
                </a:r>
              </a:p>
            </p:txBody>
          </p:sp>
          <p:sp>
            <p:nvSpPr>
              <p:cNvPr id="5" name="Oval 4"/>
              <p:cNvSpPr/>
              <p:nvPr/>
            </p:nvSpPr>
            <p:spPr>
              <a:xfrm>
                <a:off x="2235200" y="1479550"/>
                <a:ext cx="711200" cy="71120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a:t>ISR</a:t>
                </a:r>
              </a:p>
            </p:txBody>
          </p:sp>
          <p:sp>
            <p:nvSpPr>
              <p:cNvPr id="6" name="Rectangle 5"/>
              <p:cNvSpPr/>
              <p:nvPr/>
            </p:nvSpPr>
            <p:spPr>
              <a:xfrm>
                <a:off x="4191000" y="1574800"/>
                <a:ext cx="2349500" cy="5207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a:t>count</a:t>
                </a:r>
              </a:p>
            </p:txBody>
          </p:sp>
          <p:sp>
            <p:nvSpPr>
              <p:cNvPr id="7" name="Oval 6"/>
              <p:cNvSpPr/>
              <p:nvPr/>
            </p:nvSpPr>
            <p:spPr>
              <a:xfrm>
                <a:off x="7772400" y="1301750"/>
                <a:ext cx="1066800" cy="1066800"/>
              </a:xfrm>
              <a:prstGeom prst="ellips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500"/>
                  <a:t>MAIN</a:t>
                </a:r>
              </a:p>
            </p:txBody>
          </p:sp>
          <p:cxnSp>
            <p:nvCxnSpPr>
              <p:cNvPr id="13" name="Straight Arrow Connector 12"/>
              <p:cNvCxnSpPr>
                <a:stCxn id="7" idx="6"/>
              </p:cNvCxnSpPr>
              <p:nvPr/>
            </p:nvCxnSpPr>
            <p:spPr>
              <a:xfrm>
                <a:off x="8839200" y="1835150"/>
                <a:ext cx="15494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3"/>
                <a:endCxn id="7" idx="2"/>
              </p:cNvCxnSpPr>
              <p:nvPr/>
            </p:nvCxnSpPr>
            <p:spPr>
              <a:xfrm>
                <a:off x="6540500" y="1835150"/>
                <a:ext cx="12319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6"/>
                <a:endCxn id="6" idx="1"/>
              </p:cNvCxnSpPr>
              <p:nvPr/>
            </p:nvCxnSpPr>
            <p:spPr>
              <a:xfrm>
                <a:off x="2946400" y="1835150"/>
                <a:ext cx="12446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4" idx="3"/>
                <a:endCxn id="5" idx="2"/>
              </p:cNvCxnSpPr>
              <p:nvPr/>
            </p:nvCxnSpPr>
            <p:spPr>
              <a:xfrm>
                <a:off x="1143000" y="1835150"/>
                <a:ext cx="1092200" cy="0"/>
              </a:xfrm>
              <a:prstGeom prst="straightConnector1">
                <a:avLst/>
              </a:prstGeom>
              <a:ln w="28575">
                <a:tailEnd type="arrow"/>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10388600" y="1536700"/>
                <a:ext cx="914400" cy="596900"/>
                <a:chOff x="10388600" y="1536700"/>
                <a:chExt cx="914400" cy="596900"/>
              </a:xfrm>
            </p:grpSpPr>
            <p:sp>
              <p:nvSpPr>
                <p:cNvPr id="24" name="Rectangle 23"/>
                <p:cNvSpPr/>
                <p:nvPr/>
              </p:nvSpPr>
              <p:spPr>
                <a:xfrm>
                  <a:off x="10388600" y="1536700"/>
                  <a:ext cx="304800" cy="596900"/>
                </a:xfrm>
                <a:prstGeom prst="rect">
                  <a:avLst/>
                </a:prstGeom>
                <a:solidFill>
                  <a:srgbClr val="FF000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10693400" y="1536700"/>
                  <a:ext cx="304800" cy="596900"/>
                </a:xfrm>
                <a:prstGeom prst="rect">
                  <a:avLst/>
                </a:prstGeom>
                <a:solidFill>
                  <a:srgbClr val="00B05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10998200" y="1536700"/>
                  <a:ext cx="304800" cy="596900"/>
                </a:xfrm>
                <a:prstGeom prst="rect">
                  <a:avLst/>
                </a:prstGeom>
                <a:solidFill>
                  <a:srgbClr val="0070C0"/>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grpSp>
        <p:sp>
          <p:nvSpPr>
            <p:cNvPr id="29" name="TextBox 28"/>
            <p:cNvSpPr txBox="1"/>
            <p:nvPr/>
          </p:nvSpPr>
          <p:spPr>
            <a:xfrm>
              <a:off x="10583069" y="1219200"/>
              <a:ext cx="914400" cy="238125"/>
            </a:xfrm>
            <a:prstGeom prst="rect">
              <a:avLst/>
            </a:prstGeom>
          </p:spPr>
          <p:txBody>
            <a:bodyPr vert="horz" wrap="square" lIns="0" tIns="0" rIns="0" bIns="0" rtlCol="0" anchor="t">
              <a:normAutofit fontScale="92500" lnSpcReduction="10000"/>
            </a:bodyPr>
            <a:lstStyle/>
            <a:p>
              <a:pPr algn="ctr"/>
              <a:r>
                <a:rPr lang="en-GB"/>
                <a:t>RGB LED</a:t>
              </a:r>
            </a:p>
          </p:txBody>
        </p:sp>
      </p:grpSp>
      <p:grpSp>
        <p:nvGrpSpPr>
          <p:cNvPr id="41" name="Group 40"/>
          <p:cNvGrpSpPr/>
          <p:nvPr/>
        </p:nvGrpSpPr>
        <p:grpSpPr>
          <a:xfrm>
            <a:off x="1035051" y="2432447"/>
            <a:ext cx="4102893" cy="914400"/>
            <a:chOff x="1142207" y="2590800"/>
            <a:chExt cx="4102893" cy="914400"/>
          </a:xfrm>
        </p:grpSpPr>
        <p:sp>
          <p:nvSpPr>
            <p:cNvPr id="31" name="Rectangle 30"/>
            <p:cNvSpPr/>
            <p:nvPr/>
          </p:nvSpPr>
          <p:spPr>
            <a:xfrm>
              <a:off x="1142207" y="2590800"/>
              <a:ext cx="4102893" cy="91440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3053557" y="2787650"/>
              <a:ext cx="2008981" cy="520700"/>
            </a:xfrm>
            <a:prstGeom prst="rect">
              <a:avLst/>
            </a:pr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a:t>Global Variable</a:t>
              </a:r>
            </a:p>
          </p:txBody>
        </p:sp>
        <p:grpSp>
          <p:nvGrpSpPr>
            <p:cNvPr id="37" name="Group 36"/>
            <p:cNvGrpSpPr/>
            <p:nvPr/>
          </p:nvGrpSpPr>
          <p:grpSpPr>
            <a:xfrm>
              <a:off x="2158207" y="2742010"/>
              <a:ext cx="673100" cy="611981"/>
              <a:chOff x="2860278" y="2818209"/>
              <a:chExt cx="673100" cy="611981"/>
            </a:xfrm>
          </p:grpSpPr>
          <p:sp>
            <p:nvSpPr>
              <p:cNvPr id="34" name="Oval 33"/>
              <p:cNvSpPr/>
              <p:nvPr/>
            </p:nvSpPr>
            <p:spPr>
              <a:xfrm>
                <a:off x="2878138" y="2818209"/>
                <a:ext cx="611981" cy="611981"/>
              </a:xfrm>
              <a:prstGeom prst="ellipse">
                <a:avLst/>
              </a:prstGeom>
              <a:gradFill flip="none" rotWithShape="1">
                <a:gsLst>
                  <a:gs pos="0">
                    <a:schemeClr val="accent2">
                      <a:lumMod val="50000"/>
                      <a:shade val="30000"/>
                      <a:satMod val="115000"/>
                    </a:schemeClr>
                  </a:gs>
                  <a:gs pos="50000">
                    <a:schemeClr val="accent2">
                      <a:lumMod val="50000"/>
                      <a:shade val="67500"/>
                      <a:satMod val="115000"/>
                    </a:schemeClr>
                  </a:gs>
                  <a:gs pos="100000">
                    <a:schemeClr val="accent2">
                      <a:lumMod val="50000"/>
                      <a:shade val="100000"/>
                      <a:satMod val="115000"/>
                    </a:scheme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000"/>
              </a:p>
            </p:txBody>
          </p:sp>
          <p:sp>
            <p:nvSpPr>
              <p:cNvPr id="36" name="TextBox 35"/>
              <p:cNvSpPr txBox="1"/>
              <p:nvPr/>
            </p:nvSpPr>
            <p:spPr>
              <a:xfrm>
                <a:off x="2860278" y="3022600"/>
                <a:ext cx="673100" cy="292099"/>
              </a:xfrm>
              <a:prstGeom prst="rect">
                <a:avLst/>
              </a:prstGeom>
            </p:spPr>
            <p:txBody>
              <a:bodyPr vert="horz" wrap="square" lIns="0" tIns="0" rIns="0" bIns="0" rtlCol="0" anchor="t">
                <a:normAutofit/>
              </a:bodyPr>
              <a:lstStyle/>
              <a:p>
                <a:pPr algn="ctr"/>
                <a:r>
                  <a:rPr lang="en-GB">
                    <a:solidFill>
                      <a:schemeClr val="bg1"/>
                    </a:solidFill>
                  </a:rPr>
                  <a:t>MAIN</a:t>
                </a:r>
              </a:p>
            </p:txBody>
          </p:sp>
        </p:grpSp>
        <p:grpSp>
          <p:nvGrpSpPr>
            <p:cNvPr id="39" name="Group 38"/>
            <p:cNvGrpSpPr/>
            <p:nvPr/>
          </p:nvGrpSpPr>
          <p:grpSpPr>
            <a:xfrm>
              <a:off x="1277145" y="2740025"/>
              <a:ext cx="711200" cy="615950"/>
              <a:chOff x="697707" y="2768600"/>
              <a:chExt cx="711200" cy="615950"/>
            </a:xfrm>
          </p:grpSpPr>
          <p:sp>
            <p:nvSpPr>
              <p:cNvPr id="32" name="Oval 31"/>
              <p:cNvSpPr/>
              <p:nvPr/>
            </p:nvSpPr>
            <p:spPr>
              <a:xfrm>
                <a:off x="731838" y="2768600"/>
                <a:ext cx="615950" cy="615950"/>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16200000" scaled="1"/>
                <a:tileRect/>
              </a:gra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200"/>
              </a:p>
            </p:txBody>
          </p:sp>
          <p:sp>
            <p:nvSpPr>
              <p:cNvPr id="38" name="TextBox 37"/>
              <p:cNvSpPr txBox="1"/>
              <p:nvPr/>
            </p:nvSpPr>
            <p:spPr>
              <a:xfrm>
                <a:off x="697707" y="2987377"/>
                <a:ext cx="711200" cy="248245"/>
              </a:xfrm>
              <a:prstGeom prst="rect">
                <a:avLst/>
              </a:prstGeom>
            </p:spPr>
            <p:txBody>
              <a:bodyPr vert="horz" wrap="square" lIns="0" tIns="0" rIns="0" bIns="0" rtlCol="0" anchor="t">
                <a:normAutofit lnSpcReduction="10000"/>
              </a:bodyPr>
              <a:lstStyle/>
              <a:p>
                <a:pPr algn="ctr"/>
                <a:r>
                  <a:rPr lang="en-GB">
                    <a:solidFill>
                      <a:schemeClr val="bg1"/>
                    </a:solidFill>
                  </a:rPr>
                  <a:t>ISR</a:t>
                </a:r>
              </a:p>
            </p:txBody>
          </p:sp>
        </p:grpSp>
      </p:grpSp>
      <p:sp>
        <p:nvSpPr>
          <p:cNvPr id="40" name="TextBox 39"/>
          <p:cNvSpPr txBox="1"/>
          <p:nvPr/>
        </p:nvSpPr>
        <p:spPr>
          <a:xfrm>
            <a:off x="7245350" y="2403873"/>
            <a:ext cx="2514600" cy="498475"/>
          </a:xfrm>
          <a:prstGeom prst="rect">
            <a:avLst/>
          </a:prstGeom>
        </p:spPr>
        <p:txBody>
          <a:bodyPr vert="horz" wrap="square" lIns="0" tIns="0" rIns="0" bIns="0" rtlCol="0" anchor="t">
            <a:normAutofit fontScale="85000" lnSpcReduction="10000"/>
          </a:bodyPr>
          <a:lstStyle/>
          <a:p>
            <a:pPr algn="ctr"/>
            <a:r>
              <a:rPr lang="en-GB" b="0" i="1"/>
              <a:t>(does initialization, then updates LED based on count)</a:t>
            </a:r>
          </a:p>
        </p:txBody>
      </p:sp>
    </p:spTree>
    <p:extLst>
      <p:ext uri="{BB962C8B-B14F-4D97-AF65-F5344CB8AC3E}">
        <p14:creationId xmlns:p14="http://schemas.microsoft.com/office/powerpoint/2010/main" val="2604554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eaLnBrk="1" hangingPunct="1"/>
            <a:r>
              <a:rPr lang="en-GB" sz="4000"/>
              <a:t>Interrupts and Low-Power Features</a:t>
            </a:r>
          </a:p>
        </p:txBody>
      </p:sp>
      <p:sp>
        <p:nvSpPr>
          <p:cNvPr id="2" name="Subtitle 1">
            <a:extLst>
              <a:ext uri="{FF2B5EF4-FFF2-40B4-BE49-F238E27FC236}">
                <a16:creationId xmlns:a16="http://schemas.microsoft.com/office/drawing/2014/main" id="{FCA5221D-F70B-46B1-8C2E-EE2C55917B08}"/>
              </a:ext>
            </a:extLst>
          </p:cNvPr>
          <p:cNvSpPr>
            <a:spLocks noGrp="1"/>
          </p:cNvSpPr>
          <p:nvPr>
            <p:ph type="subTitle" idx="1"/>
          </p:nvPr>
        </p:nvSpPr>
        <p:spPr/>
        <p:txBody>
          <a:bodyPr/>
          <a:lstStyle/>
          <a:p>
            <a:r>
              <a:rPr lang="en-US" dirty="0"/>
              <a:t>SUPPLEMENTAL CONTENT</a:t>
            </a:r>
          </a:p>
        </p:txBody>
      </p:sp>
    </p:spTree>
    <p:extLst>
      <p:ext uri="{BB962C8B-B14F-4D97-AF65-F5344CB8AC3E}">
        <p14:creationId xmlns:p14="http://schemas.microsoft.com/office/powerpoint/2010/main" val="3068360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a:t>Entering exception handler: CPU hardwired exception processing</a:t>
            </a:r>
          </a:p>
        </p:txBody>
      </p:sp>
      <p:sp>
        <p:nvSpPr>
          <p:cNvPr id="3" name="Content Placeholder 2"/>
          <p:cNvSpPr>
            <a:spLocks noGrp="1"/>
          </p:cNvSpPr>
          <p:nvPr>
            <p:ph idx="1"/>
          </p:nvPr>
        </p:nvSpPr>
        <p:spPr/>
        <p:txBody>
          <a:bodyPr/>
          <a:lstStyle/>
          <a:p>
            <a:r>
              <a:rPr lang="en-GB" sz="2000"/>
              <a:t>Finish current instruction</a:t>
            </a:r>
          </a:p>
          <a:p>
            <a:pPr lvl="1"/>
            <a:r>
              <a:rPr lang="en-GB"/>
              <a:t>Except for lengthy instructions</a:t>
            </a:r>
          </a:p>
          <a:p>
            <a:r>
              <a:rPr lang="en-GB" sz="2000"/>
              <a:t>Push context  (registers) onto current stack (generally our MSP, Main Stack Pointer)</a:t>
            </a:r>
          </a:p>
          <a:p>
            <a:pPr lvl="1"/>
            <a:r>
              <a:rPr lang="en-GB" err="1"/>
              <a:t>xPSR</a:t>
            </a:r>
            <a:r>
              <a:rPr lang="en-GB"/>
              <a:t>, Return Address, LR(R14), R12, R3, R2, R1, R0</a:t>
            </a:r>
          </a:p>
          <a:p>
            <a:r>
              <a:rPr lang="en-GB" sz="2000"/>
              <a:t>Switch to handler/privileged mode, use MSP</a:t>
            </a:r>
          </a:p>
          <a:p>
            <a:r>
              <a:rPr lang="en-GB" sz="2000"/>
              <a:t>Load PC with address of interrupt handler</a:t>
            </a:r>
          </a:p>
          <a:p>
            <a:r>
              <a:rPr lang="en-GB" sz="2000"/>
              <a:t>Load LR with EXC_RETURN code</a:t>
            </a:r>
          </a:p>
          <a:p>
            <a:r>
              <a:rPr lang="en-GB" sz="2000"/>
              <a:t>Load Interrupt Program Status Register (IPSR) with exception number</a:t>
            </a:r>
          </a:p>
          <a:p>
            <a:r>
              <a:rPr lang="en-GB" sz="2000"/>
              <a:t>Start executing code of interrupt handler</a:t>
            </a:r>
          </a:p>
          <a:p>
            <a:endParaRPr lang="en-GB" sz="2000"/>
          </a:p>
          <a:p>
            <a:pPr marL="0" indent="0">
              <a:buNone/>
            </a:pPr>
            <a:r>
              <a:rPr lang="en-GB" sz="2000"/>
              <a:t>Usually 16 cycles from exception request to execution of first instruction in handler</a:t>
            </a:r>
          </a:p>
        </p:txBody>
      </p:sp>
    </p:spTree>
    <p:extLst>
      <p:ext uri="{BB962C8B-B14F-4D97-AF65-F5344CB8AC3E}">
        <p14:creationId xmlns:p14="http://schemas.microsoft.com/office/powerpoint/2010/main" val="185115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1. Finish current instruction</a:t>
            </a:r>
          </a:p>
        </p:txBody>
      </p:sp>
      <p:sp>
        <p:nvSpPr>
          <p:cNvPr id="3" name="Content Placeholder 2"/>
          <p:cNvSpPr>
            <a:spLocks noGrp="1"/>
          </p:cNvSpPr>
          <p:nvPr>
            <p:ph idx="1"/>
          </p:nvPr>
        </p:nvSpPr>
        <p:spPr/>
        <p:txBody>
          <a:bodyPr/>
          <a:lstStyle/>
          <a:p>
            <a:r>
              <a:rPr lang="en-US" sz="2000"/>
              <a:t>Most instructions are short and finish quickly.</a:t>
            </a:r>
          </a:p>
          <a:p>
            <a:r>
              <a:rPr lang="en-US" sz="2000"/>
              <a:t>Some instructions may take many cycles to execute.</a:t>
            </a:r>
          </a:p>
          <a:p>
            <a:pPr lvl="1"/>
            <a:r>
              <a:rPr lang="en-US"/>
              <a:t>Load Multiple (LDM), Store Multiple (STM), Push, Pop, MULS (32 cycles for some CPU core implementations)</a:t>
            </a:r>
          </a:p>
          <a:p>
            <a:r>
              <a:rPr lang="en-US" sz="2000"/>
              <a:t>This will delay interrupt response significantly.</a:t>
            </a:r>
          </a:p>
          <a:p>
            <a:r>
              <a:rPr lang="en-US" sz="2000"/>
              <a:t>If one of these is executing when the interrupt is requested, the processor:</a:t>
            </a:r>
          </a:p>
          <a:p>
            <a:pPr lvl="1"/>
            <a:r>
              <a:rPr lang="en-US" i="1"/>
              <a:t>abandons</a:t>
            </a:r>
            <a:r>
              <a:rPr lang="en-US"/>
              <a:t> the instruction</a:t>
            </a:r>
          </a:p>
          <a:p>
            <a:pPr lvl="1"/>
            <a:r>
              <a:rPr lang="en-US"/>
              <a:t>responds to the interrupt</a:t>
            </a:r>
          </a:p>
          <a:p>
            <a:pPr lvl="1"/>
            <a:r>
              <a:rPr lang="en-US"/>
              <a:t>executes the ISR</a:t>
            </a:r>
          </a:p>
          <a:p>
            <a:pPr lvl="1"/>
            <a:r>
              <a:rPr lang="en-US"/>
              <a:t>returns from interrupt</a:t>
            </a:r>
          </a:p>
          <a:p>
            <a:pPr lvl="1"/>
            <a:r>
              <a:rPr lang="en-US" i="1"/>
              <a:t>restarts</a:t>
            </a:r>
            <a:r>
              <a:rPr lang="en-US"/>
              <a:t> the abandoned instruction</a:t>
            </a:r>
          </a:p>
        </p:txBody>
      </p:sp>
    </p:spTree>
    <p:extLst>
      <p:ext uri="{BB962C8B-B14F-4D97-AF65-F5344CB8AC3E}">
        <p14:creationId xmlns:p14="http://schemas.microsoft.com/office/powerpoint/2010/main" val="350868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2. Push context onto current stack</a:t>
            </a:r>
          </a:p>
        </p:txBody>
      </p:sp>
      <p:sp>
        <p:nvSpPr>
          <p:cNvPr id="3" name="Content Placeholder 2"/>
          <p:cNvSpPr>
            <a:spLocks noGrp="1"/>
          </p:cNvSpPr>
          <p:nvPr>
            <p:ph idx="1"/>
          </p:nvPr>
        </p:nvSpPr>
        <p:spPr>
          <a:xfrm>
            <a:off x="479425" y="4876800"/>
            <a:ext cx="11233150" cy="1242646"/>
          </a:xfrm>
        </p:spPr>
        <p:txBody>
          <a:bodyPr/>
          <a:lstStyle/>
          <a:p>
            <a:r>
              <a:rPr lang="en-US" sz="2000"/>
              <a:t>Two SPs: Main (MSP), process (PSP)</a:t>
            </a:r>
          </a:p>
          <a:p>
            <a:r>
              <a:rPr lang="en-US" sz="2000"/>
              <a:t>Which is active depends on operating mode, CONTROL register bit 1</a:t>
            </a:r>
          </a:p>
          <a:p>
            <a:r>
              <a:rPr lang="en-US" sz="2000"/>
              <a:t>Stack grows toward smaller addresses</a:t>
            </a:r>
          </a:p>
        </p:txBody>
      </p:sp>
      <p:graphicFrame>
        <p:nvGraphicFramePr>
          <p:cNvPr id="8" name="Table 7"/>
          <p:cNvGraphicFramePr>
            <a:graphicFrameLocks noGrp="1"/>
          </p:cNvGraphicFramePr>
          <p:nvPr>
            <p:extLst>
              <p:ext uri="{D42A27DB-BD31-4B8C-83A1-F6EECF244321}">
                <p14:modId xmlns:p14="http://schemas.microsoft.com/office/powerpoint/2010/main" val="4249314444"/>
              </p:ext>
            </p:extLst>
          </p:nvPr>
        </p:nvGraphicFramePr>
        <p:xfrm>
          <a:off x="856800" y="1295400"/>
          <a:ext cx="10573201" cy="3337560"/>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60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&lt;previous&gt;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t>        SP points</a:t>
                      </a:r>
                      <a:r>
                        <a:rPr lang="en-GB" baseline="0"/>
                        <a:t> here before interrupt</a:t>
                      </a:r>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a:t>
                      </a:r>
                      <a:r>
                        <a:rPr lang="en-GB" baseline="0"/>
                        <a:t> + 0x1C</a:t>
                      </a:r>
                      <a:endParaRPr lang="en-GB"/>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err="1"/>
                        <a:t>xPSR</a:t>
                      </a:r>
                      <a:endParaRPr lang="en-GB"/>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+ 0x18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PC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r"/>
                      <a:r>
                        <a:rPr lang="en-GB"/>
                        <a:t>Decreasing</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LR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algn="r"/>
                      <a:r>
                        <a:rPr lang="en-GB"/>
                        <a:t>memory</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+ 0x10</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R12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gn="r"/>
                      <a:r>
                        <a:rPr lang="en-GB"/>
                        <a:t>address</a:t>
                      </a:r>
                    </a:p>
                  </a:txBody>
                  <a:tcPr marR="18000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+ 0x0C</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R3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+ 0x08</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R2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 + 0x04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R1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endParaRPr lang="en-GB"/>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a:t>SP</a:t>
                      </a:r>
                      <a:r>
                        <a:rPr lang="en-GB" baseline="0"/>
                        <a:t> + 0x00</a:t>
                      </a:r>
                      <a:endParaRPr lang="en-GB"/>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a:t>R0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aseline="0"/>
                        <a:t>        </a:t>
                      </a:r>
                      <a:r>
                        <a:rPr lang="en-GB"/>
                        <a:t>SP points</a:t>
                      </a:r>
                      <a:r>
                        <a:rPr lang="en-GB" baseline="0"/>
                        <a:t> here upon entering ISR</a:t>
                      </a:r>
                      <a:endParaRPr lang="en-GB"/>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cxnSp>
        <p:nvCxnSpPr>
          <p:cNvPr id="10" name="Straight Arrow Connector 9"/>
          <p:cNvCxnSpPr/>
          <p:nvPr/>
        </p:nvCxnSpPr>
        <p:spPr>
          <a:xfrm flipH="1">
            <a:off x="7146231" y="147637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H="1">
            <a:off x="7146231" y="444817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2685599" y="1600200"/>
            <a:ext cx="0" cy="29718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16781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1085850"/>
            <a:ext cx="2028825" cy="501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a:t>Context saved on stack</a:t>
            </a:r>
          </a:p>
        </p:txBody>
      </p:sp>
      <p:grpSp>
        <p:nvGrpSpPr>
          <p:cNvPr id="8" name="Group 7"/>
          <p:cNvGrpSpPr/>
          <p:nvPr/>
        </p:nvGrpSpPr>
        <p:grpSpPr>
          <a:xfrm>
            <a:off x="4187000" y="1995132"/>
            <a:ext cx="6918532" cy="4555011"/>
            <a:chOff x="3942813" y="2038977"/>
            <a:chExt cx="6918532" cy="4555011"/>
          </a:xfrm>
        </p:grpSpPr>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Callout 2 4"/>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R0</a:t>
              </a:r>
            </a:p>
          </p:txBody>
        </p:sp>
        <p:sp>
          <p:nvSpPr>
            <p:cNvPr id="10" name="Line Callout 2 9"/>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R1</a:t>
              </a:r>
            </a:p>
          </p:txBody>
        </p:sp>
        <p:sp>
          <p:nvSpPr>
            <p:cNvPr id="11" name="Line Callout 2 10"/>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R2</a:t>
              </a:r>
            </a:p>
          </p:txBody>
        </p:sp>
        <p:sp>
          <p:nvSpPr>
            <p:cNvPr id="12" name="Line Callout 2 11"/>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R3</a:t>
              </a:r>
            </a:p>
          </p:txBody>
        </p:sp>
        <p:sp>
          <p:nvSpPr>
            <p:cNvPr id="13" name="Line Callout 2 12"/>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R12</a:t>
              </a:r>
            </a:p>
          </p:txBody>
        </p:sp>
        <p:sp>
          <p:nvSpPr>
            <p:cNvPr id="14" name="Line Callout 2 13"/>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LR</a:t>
              </a:r>
            </a:p>
          </p:txBody>
        </p:sp>
        <p:sp>
          <p:nvSpPr>
            <p:cNvPr id="15" name="Line Callout 2 14"/>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PC</a:t>
              </a:r>
            </a:p>
          </p:txBody>
        </p:sp>
        <p:sp>
          <p:nvSpPr>
            <p:cNvPr id="16" name="Line Callout 2 15"/>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a:t>
              </a:r>
              <a:r>
                <a:rPr lang="en-US" err="1"/>
                <a:t>xPSR</a:t>
              </a:r>
              <a:endParaRPr lang="en-US"/>
            </a:p>
          </p:txBody>
        </p:sp>
      </p:grpSp>
      <p:sp>
        <p:nvSpPr>
          <p:cNvPr id="19" name="Line Callout 2 18"/>
          <p:cNvSpPr/>
          <p:nvPr/>
        </p:nvSpPr>
        <p:spPr bwMode="auto">
          <a:xfrm>
            <a:off x="4239944" y="1066801"/>
            <a:ext cx="2999056" cy="913677"/>
          </a:xfrm>
          <a:prstGeom prst="borderCallout2">
            <a:avLst>
              <a:gd name="adj1" fmla="val 18750"/>
              <a:gd name="adj2" fmla="val -8333"/>
              <a:gd name="adj3" fmla="val 18750"/>
              <a:gd name="adj4" fmla="val -16667"/>
              <a:gd name="adj5" fmla="val 288908"/>
              <a:gd name="adj6" fmla="val -47665"/>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SP value is reduced since registers have been pushed onto stack</a:t>
            </a:r>
          </a:p>
        </p:txBody>
      </p:sp>
      <p:sp>
        <p:nvSpPr>
          <p:cNvPr id="9" name="Rectangle 8"/>
          <p:cNvSpPr/>
          <p:nvPr/>
        </p:nvSpPr>
        <p:spPr bwMode="auto">
          <a:xfrm>
            <a:off x="2178050" y="3803650"/>
            <a:ext cx="620285" cy="4445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
        <p:nvSpPr>
          <p:cNvPr id="20" name="Rectangle 19"/>
          <p:cNvSpPr/>
          <p:nvPr/>
        </p:nvSpPr>
        <p:spPr bwMode="auto">
          <a:xfrm>
            <a:off x="2181225" y="5343527"/>
            <a:ext cx="617110" cy="283551"/>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endParaRPr lang="en-US" sz="2400">
              <a:latin typeface="Times New Roman" pitchFamily="18" charset="0"/>
            </a:endParaRPr>
          </a:p>
        </p:txBody>
      </p:sp>
    </p:spTree>
    <p:extLst>
      <p:ext uri="{BB962C8B-B14F-4D97-AF65-F5344CB8AC3E}">
        <p14:creationId xmlns:p14="http://schemas.microsoft.com/office/powerpoint/2010/main" val="2315996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3. Switch to handler/privileged mode</a:t>
            </a:r>
          </a:p>
        </p:txBody>
      </p:sp>
      <p:sp>
        <p:nvSpPr>
          <p:cNvPr id="3" name="Content Placeholder 2"/>
          <p:cNvSpPr>
            <a:spLocks noGrp="1"/>
          </p:cNvSpPr>
          <p:nvPr>
            <p:ph idx="1"/>
          </p:nvPr>
        </p:nvSpPr>
        <p:spPr/>
        <p:txBody>
          <a:bodyPr/>
          <a:lstStyle/>
          <a:p>
            <a:r>
              <a:rPr lang="en-US" sz="2000"/>
              <a:t>Handler mode always uses Main SP</a:t>
            </a:r>
          </a:p>
        </p:txBody>
      </p:sp>
      <p:grpSp>
        <p:nvGrpSpPr>
          <p:cNvPr id="15" name="Group 14"/>
          <p:cNvGrpSpPr/>
          <p:nvPr/>
        </p:nvGrpSpPr>
        <p:grpSpPr>
          <a:xfrm>
            <a:off x="6096000" y="1524000"/>
            <a:ext cx="4415644" cy="3962400"/>
            <a:chOff x="1908956" y="914400"/>
            <a:chExt cx="4415644" cy="3962400"/>
          </a:xfrm>
        </p:grpSpPr>
        <p:sp>
          <p:nvSpPr>
            <p:cNvPr id="16" name="Oval 15"/>
            <p:cNvSpPr/>
            <p:nvPr/>
          </p:nvSpPr>
          <p:spPr bwMode="auto">
            <a:xfrm>
              <a:off x="2982074" y="1676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r>
                <a:rPr lang="en-US" sz="2000"/>
                <a:t>Thread</a:t>
              </a:r>
            </a:p>
            <a:p>
              <a:pPr algn="ctr"/>
              <a:r>
                <a:rPr lang="en-US" sz="2000"/>
                <a:t>Mode. </a:t>
              </a:r>
              <a:br>
                <a:rPr lang="en-US" sz="2000"/>
              </a:br>
              <a:r>
                <a:rPr lang="en-US" sz="2000"/>
                <a:t>MSP or PSP.</a:t>
              </a:r>
            </a:p>
          </p:txBody>
        </p:sp>
        <p:sp>
          <p:nvSpPr>
            <p:cNvPr id="17" name="Oval 16"/>
            <p:cNvSpPr/>
            <p:nvPr/>
          </p:nvSpPr>
          <p:spPr bwMode="auto">
            <a:xfrm>
              <a:off x="2982074" y="3962400"/>
              <a:ext cx="2286000" cy="9144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ctr"/>
              <a:r>
                <a:rPr lang="en-US" sz="2000"/>
                <a:t>Handler Mode</a:t>
              </a:r>
            </a:p>
            <a:p>
              <a:pPr algn="ctr"/>
              <a:r>
                <a:rPr lang="en-US" sz="2000"/>
                <a:t>MSP</a:t>
              </a:r>
            </a:p>
          </p:txBody>
        </p:sp>
        <p:cxnSp>
          <p:nvCxnSpPr>
            <p:cNvPr id="18" name="Straight Arrow Connector 17"/>
            <p:cNvCxnSpPr>
              <a:stCxn id="16" idx="5"/>
              <a:endCxn id="17" idx="7"/>
            </p:cNvCxnSpPr>
            <p:nvPr/>
          </p:nvCxnSpPr>
          <p:spPr bwMode="auto">
            <a:xfrm>
              <a:off x="4933297"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p:cNvCxnSpPr>
              <a:stCxn id="17" idx="1"/>
              <a:endCxn id="16" idx="3"/>
            </p:cNvCxnSpPr>
            <p:nvPr/>
          </p:nvCxnSpPr>
          <p:spPr bwMode="auto">
            <a:xfrm flipV="1">
              <a:off x="3316851" y="2456889"/>
              <a:ext cx="0" cy="163942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Straight Arrow Connector 19"/>
            <p:cNvCxnSpPr>
              <a:endCxn id="16" idx="0"/>
            </p:cNvCxnSpPr>
            <p:nvPr/>
          </p:nvCxnSpPr>
          <p:spPr bwMode="auto">
            <a:xfrm>
              <a:off x="4125074" y="1228618"/>
              <a:ext cx="0" cy="447782"/>
            </a:xfrm>
            <a:prstGeom prst="straightConnector1">
              <a:avLst/>
            </a:prstGeom>
            <a:solidFill>
              <a:schemeClr val="accent1"/>
            </a:solidFill>
            <a:ln w="9525" cap="flat" cmpd="sng" algn="ctr">
              <a:solidFill>
                <a:schemeClr val="tx1"/>
              </a:solidFill>
              <a:prstDash val="solid"/>
              <a:round/>
              <a:headEnd type="oval"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TextBox 20"/>
            <p:cNvSpPr txBox="1"/>
            <p:nvPr/>
          </p:nvSpPr>
          <p:spPr>
            <a:xfrm>
              <a:off x="4191000" y="914400"/>
              <a:ext cx="762325" cy="400110"/>
            </a:xfrm>
            <a:prstGeom prst="rect">
              <a:avLst/>
            </a:prstGeom>
            <a:noFill/>
          </p:spPr>
          <p:txBody>
            <a:bodyPr wrap="none" rtlCol="0">
              <a:spAutoFit/>
            </a:bodyPr>
            <a:lstStyle/>
            <a:p>
              <a:r>
                <a:rPr lang="en-US" sz="2000"/>
                <a:t>Reset</a:t>
              </a:r>
            </a:p>
          </p:txBody>
        </p:sp>
        <p:sp>
          <p:nvSpPr>
            <p:cNvPr id="22" name="TextBox 21"/>
            <p:cNvSpPr txBox="1"/>
            <p:nvPr/>
          </p:nvSpPr>
          <p:spPr>
            <a:xfrm>
              <a:off x="5033156" y="2743200"/>
              <a:ext cx="1291444" cy="1015663"/>
            </a:xfrm>
            <a:prstGeom prst="rect">
              <a:avLst/>
            </a:prstGeom>
            <a:noFill/>
          </p:spPr>
          <p:txBody>
            <a:bodyPr wrap="none" rtlCol="0">
              <a:spAutoFit/>
            </a:bodyPr>
            <a:lstStyle/>
            <a:p>
              <a:pPr algn="ctr"/>
              <a:r>
                <a:rPr lang="en-US" sz="2000" i="1"/>
                <a:t>Starting </a:t>
              </a:r>
              <a:br>
                <a:rPr lang="en-US" sz="2000" i="1"/>
              </a:br>
              <a:r>
                <a:rPr lang="en-US" sz="2000" i="1"/>
                <a:t>Exception </a:t>
              </a:r>
              <a:br>
                <a:rPr lang="en-US" sz="2000" i="1"/>
              </a:br>
              <a:r>
                <a:rPr lang="en-US" sz="2000" i="1"/>
                <a:t>Processing</a:t>
              </a:r>
            </a:p>
          </p:txBody>
        </p:sp>
        <p:sp>
          <p:nvSpPr>
            <p:cNvPr id="23" name="TextBox 22"/>
            <p:cNvSpPr txBox="1"/>
            <p:nvPr/>
          </p:nvSpPr>
          <p:spPr>
            <a:xfrm>
              <a:off x="1908956" y="2743200"/>
              <a:ext cx="1302664" cy="1015663"/>
            </a:xfrm>
            <a:prstGeom prst="rect">
              <a:avLst/>
            </a:prstGeom>
            <a:noFill/>
          </p:spPr>
          <p:txBody>
            <a:bodyPr wrap="none" rtlCol="0">
              <a:spAutoFit/>
            </a:bodyPr>
            <a:lstStyle/>
            <a:p>
              <a:pPr algn="ctr"/>
              <a:r>
                <a:rPr lang="en-US" sz="2000" i="1"/>
                <a:t>Exception </a:t>
              </a:r>
              <a:br>
                <a:rPr lang="en-US" sz="2000" i="1"/>
              </a:br>
              <a:r>
                <a:rPr lang="en-US" sz="2000" i="1"/>
                <a:t>Processing</a:t>
              </a:r>
            </a:p>
            <a:p>
              <a:pPr algn="ctr"/>
              <a:r>
                <a:rPr lang="en-US" sz="2000" i="1"/>
                <a:t>Completed</a:t>
              </a:r>
            </a:p>
          </p:txBody>
        </p:sp>
      </p:grpSp>
    </p:spTree>
    <p:extLst>
      <p:ext uri="{BB962C8B-B14F-4D97-AF65-F5344CB8AC3E}">
        <p14:creationId xmlns:p14="http://schemas.microsoft.com/office/powerpoint/2010/main" val="3532885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ChangeArrowheads="1"/>
          </p:cNvSpPr>
          <p:nvPr>
            <p:ph type="title"/>
            <p:custDataLst>
              <p:tags r:id="rId1"/>
            </p:custDataLst>
          </p:nvPr>
        </p:nvSpPr>
        <p:spPr/>
        <p:txBody>
          <a:bodyPr>
            <a:normAutofit/>
          </a:bodyPr>
          <a:lstStyle/>
          <a:p>
            <a:r>
              <a:rPr lang="en-US" sz="3200"/>
              <a:t>4. Load PC with address of exception handler</a:t>
            </a:r>
          </a:p>
        </p:txBody>
      </p:sp>
      <p:sp>
        <p:nvSpPr>
          <p:cNvPr id="28" name="Content Placeholder 27"/>
          <p:cNvSpPr>
            <a:spLocks noGrp="1"/>
          </p:cNvSpPr>
          <p:nvPr>
            <p:ph idx="1"/>
          </p:nvPr>
        </p:nvSpPr>
        <p:spPr>
          <a:xfrm>
            <a:off x="6800849" y="1171111"/>
            <a:ext cx="4911725" cy="4948335"/>
          </a:xfrm>
        </p:spPr>
        <p:txBody>
          <a:bodyPr/>
          <a:lstStyle/>
          <a:p>
            <a:r>
              <a:rPr lang="en-GB" sz="2000"/>
              <a:t>Which Program Counter is selected from the vector table depends on which exception is used</a:t>
            </a:r>
          </a:p>
        </p:txBody>
      </p:sp>
      <p:graphicFrame>
        <p:nvGraphicFramePr>
          <p:cNvPr id="6" name="Table 5"/>
          <p:cNvGraphicFramePr>
            <a:graphicFrameLocks noGrp="1"/>
          </p:cNvGraphicFramePr>
          <p:nvPr/>
        </p:nvGraphicFramePr>
        <p:xfrm>
          <a:off x="1066800" y="990600"/>
          <a:ext cx="4419600" cy="5581860"/>
        </p:xfrm>
        <a:graphic>
          <a:graphicData uri="http://schemas.openxmlformats.org/drawingml/2006/table">
            <a:tbl>
              <a:tblPr firstRow="1" bandRow="1">
                <a:tableStyleId>{5940675A-B579-460E-94D1-54222C63F5DA}</a:tableStyleId>
              </a:tblPr>
              <a:tblGrid>
                <a:gridCol w="220980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tblGrid>
              <a:tr h="253508">
                <a:tc>
                  <a:txBody>
                    <a:bodyPr/>
                    <a:lstStyle/>
                    <a:p>
                      <a:r>
                        <a:rPr lang="en-GB" sz="1600" b="1"/>
                        <a:t>Memory Address</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b="1"/>
                        <a:t>Value</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53508">
                <a:tc>
                  <a:txBody>
                    <a:bodyPr/>
                    <a:lstStyle/>
                    <a:p>
                      <a:r>
                        <a:rPr lang="en-GB" sz="1600"/>
                        <a:t>0x0000_0000</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t>Initial</a:t>
                      </a:r>
                      <a:r>
                        <a:rPr lang="en-GB" sz="1600" baseline="0"/>
                        <a:t> Stack Pointer</a:t>
                      </a:r>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53508">
                <a:tc>
                  <a:txBody>
                    <a:bodyPr/>
                    <a:lstStyle/>
                    <a:p>
                      <a:r>
                        <a:rPr lang="en-GB" sz="1600"/>
                        <a:t>0x0000_0004</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53508">
                <a:tc>
                  <a:txBody>
                    <a:bodyPr/>
                    <a:lstStyle/>
                    <a:p>
                      <a:r>
                        <a:rPr lang="en-GB" sz="1600"/>
                        <a:t>0x0000_0008</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err="1"/>
                        <a:t>NMI_IRQHandler</a:t>
                      </a:r>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04578">
                <a:tc>
                  <a:txBody>
                    <a:bodyPr/>
                    <a:lstStyle/>
                    <a:p>
                      <a:r>
                        <a:rPr lang="en-GB" sz="105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04578">
                <a:tc>
                  <a:txBody>
                    <a:bodyPr/>
                    <a:lstStyle/>
                    <a:p>
                      <a:r>
                        <a:rPr lang="en-GB" sz="105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53508">
                <a:tc>
                  <a:txBody>
                    <a:bodyPr/>
                    <a:lstStyle/>
                    <a:p>
                      <a:r>
                        <a:rPr lang="en-GB" sz="1600"/>
                        <a:t>Reset: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8"/>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9"/>
                  </a:ext>
                </a:extLst>
              </a:tr>
              <a:tr h="204578">
                <a:tc>
                  <a:txBody>
                    <a:bodyPr/>
                    <a:lstStyle/>
                    <a:p>
                      <a:r>
                        <a:rPr lang="en-GB" sz="105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53508">
                <a:tc>
                  <a:txBody>
                    <a:bodyPr/>
                    <a:lstStyle/>
                    <a:p>
                      <a:r>
                        <a:rPr lang="en-GB" sz="1600" err="1"/>
                        <a:t>NMI_IRQHandler</a:t>
                      </a:r>
                      <a:r>
                        <a:rPr lang="en-GB" sz="160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011"/>
                  </a:ext>
                </a:extLst>
              </a:tr>
              <a:tr h="204578">
                <a:tc>
                  <a:txBody>
                    <a:bodyPr/>
                    <a:lstStyle/>
                    <a:p>
                      <a:r>
                        <a:rPr lang="en-GB" sz="105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53508">
                <a:tc>
                  <a:txBody>
                    <a:bodyPr/>
                    <a:lstStyle/>
                    <a:p>
                      <a:r>
                        <a:rPr lang="en-GB" sz="1600"/>
                        <a:t>IRQ0_Handler: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3"/>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4"/>
                  </a:ext>
                </a:extLst>
              </a:tr>
              <a:tr h="204578">
                <a:tc>
                  <a:txBody>
                    <a:bodyPr/>
                    <a:lstStyle/>
                    <a:p>
                      <a:r>
                        <a:rPr lang="en-GB" sz="1050"/>
                        <a:t>…</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05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535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600"/>
                        <a:t>IRQ1_Handler:</a:t>
                      </a:r>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6"/>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7"/>
                  </a:ext>
                </a:extLst>
              </a:tr>
              <a:tr h="253508">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GB" sz="1600"/>
                    </a:p>
                  </a:txBody>
                  <a:tcPr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18"/>
                  </a:ext>
                </a:extLst>
              </a:tr>
            </a:tbl>
          </a:graphicData>
        </a:graphic>
      </p:graphicFrame>
      <p:sp>
        <p:nvSpPr>
          <p:cNvPr id="21" name="Arc 20"/>
          <p:cNvSpPr/>
          <p:nvPr/>
        </p:nvSpPr>
        <p:spPr>
          <a:xfrm>
            <a:off x="5505804" y="1790701"/>
            <a:ext cx="703597" cy="1687711"/>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597" h="1687711" stroke="0" extrusionOk="0">
                <a:moveTo>
                  <a:pt x="212721" y="655767"/>
                </a:moveTo>
                <a:cubicBezTo>
                  <a:pt x="213944" y="1420874"/>
                  <a:pt x="549865" y="975163"/>
                  <a:pt x="269232" y="1087847"/>
                </a:cubicBezTo>
              </a:path>
              <a:path w="703597" h="1687711" fill="none">
                <a:moveTo>
                  <a:pt x="0" y="0"/>
                </a:moveTo>
                <a:cubicBezTo>
                  <a:pt x="377877" y="0"/>
                  <a:pt x="633754" y="215574"/>
                  <a:pt x="698496" y="706567"/>
                </a:cubicBezTo>
                <a:cubicBezTo>
                  <a:pt x="770331" y="1439595"/>
                  <a:pt x="60328" y="1628885"/>
                  <a:pt x="30165" y="1654173"/>
                </a:cubicBezTo>
                <a:cubicBezTo>
                  <a:pt x="-12299" y="1595811"/>
                  <a:pt x="89300" y="1411773"/>
                  <a:pt x="63502" y="1466054"/>
                </a:cubicBezTo>
                <a:cubicBezTo>
                  <a:pt x="40880" y="1526378"/>
                  <a:pt x="-3172" y="1602670"/>
                  <a:pt x="30164" y="1649411"/>
                </a:cubicBezTo>
                <a:cubicBezTo>
                  <a:pt x="10320" y="1685526"/>
                  <a:pt x="148435" y="1687999"/>
                  <a:pt x="230190" y="1680367"/>
                </a:cubicBezTo>
                <a:cubicBezTo>
                  <a:pt x="140098" y="1701310"/>
                  <a:pt x="57641" y="1671406"/>
                  <a:pt x="39680" y="1665539"/>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2" name="Arc 20"/>
          <p:cNvSpPr/>
          <p:nvPr/>
        </p:nvSpPr>
        <p:spPr>
          <a:xfrm>
            <a:off x="5505802" y="2121808"/>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GB"/>
          </a:p>
        </p:txBody>
      </p:sp>
      <p:sp>
        <p:nvSpPr>
          <p:cNvPr id="63" name="Arc 20"/>
          <p:cNvSpPr/>
          <p:nvPr/>
        </p:nvSpPr>
        <p:spPr>
          <a:xfrm>
            <a:off x="5505803" y="2649511"/>
            <a:ext cx="559526" cy="2209005"/>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9526" h="2209005" stroke="0" extrusionOk="0">
                <a:moveTo>
                  <a:pt x="212721" y="1177061"/>
                </a:moveTo>
                <a:cubicBezTo>
                  <a:pt x="213944" y="1942168"/>
                  <a:pt x="549865" y="1496457"/>
                  <a:pt x="269232" y="1609141"/>
                </a:cubicBezTo>
              </a:path>
              <a:path w="559526" h="2209005" fill="none">
                <a:moveTo>
                  <a:pt x="0" y="0"/>
                </a:moveTo>
                <a:cubicBezTo>
                  <a:pt x="377877" y="0"/>
                  <a:pt x="488476" y="506132"/>
                  <a:pt x="553218" y="997125"/>
                </a:cubicBezTo>
                <a:cubicBezTo>
                  <a:pt x="625053" y="1730153"/>
                  <a:pt x="60328" y="2150179"/>
                  <a:pt x="30165" y="2175467"/>
                </a:cubicBezTo>
                <a:cubicBezTo>
                  <a:pt x="-12299" y="2117105"/>
                  <a:pt x="89300" y="1933067"/>
                  <a:pt x="63502" y="1987348"/>
                </a:cubicBezTo>
                <a:cubicBezTo>
                  <a:pt x="40880" y="2047672"/>
                  <a:pt x="-3172" y="2123964"/>
                  <a:pt x="30164" y="2170705"/>
                </a:cubicBezTo>
                <a:cubicBezTo>
                  <a:pt x="10320" y="2206820"/>
                  <a:pt x="148435" y="2209293"/>
                  <a:pt x="230190" y="2201661"/>
                </a:cubicBezTo>
                <a:cubicBezTo>
                  <a:pt x="140098" y="2222604"/>
                  <a:pt x="57641" y="2192700"/>
                  <a:pt x="39680" y="2186833"/>
                </a:cubicBezTo>
              </a:path>
            </a:pathLst>
          </a:custGeom>
        </p:spPr>
        <p:style>
          <a:lnRef idx="1">
            <a:schemeClr val="accent3"/>
          </a:lnRef>
          <a:fillRef idx="0">
            <a:schemeClr val="accent3"/>
          </a:fillRef>
          <a:effectRef idx="0">
            <a:schemeClr val="accent3"/>
          </a:effectRef>
          <a:fontRef idx="minor">
            <a:schemeClr val="tx1"/>
          </a:fontRef>
        </p:style>
        <p:txBody>
          <a:bodyPr rtlCol="0" anchor="ctr"/>
          <a:lstStyle/>
          <a:p>
            <a:pPr algn="ctr"/>
            <a:endParaRPr lang="en-GB"/>
          </a:p>
        </p:txBody>
      </p:sp>
      <p:sp>
        <p:nvSpPr>
          <p:cNvPr id="64" name="Arc 20"/>
          <p:cNvSpPr/>
          <p:nvPr/>
        </p:nvSpPr>
        <p:spPr>
          <a:xfrm>
            <a:off x="5523921" y="2997453"/>
            <a:ext cx="516046" cy="2790119"/>
          </a:xfrm>
          <a:custGeom>
            <a:avLst/>
            <a:gdLst>
              <a:gd name="connsiteX0" fmla="*/ 685800 w 1371600"/>
              <a:gd name="connsiteY0" fmla="*/ 0 h 2819400"/>
              <a:gd name="connsiteX1" fmla="*/ 1371596 w 1371600"/>
              <a:gd name="connsiteY1" fmla="*/ 1405067 h 2819400"/>
              <a:gd name="connsiteX2" fmla="*/ 704842 w 1371600"/>
              <a:gd name="connsiteY2" fmla="*/ 2818857 h 2819400"/>
              <a:gd name="connsiteX3" fmla="*/ 685800 w 1371600"/>
              <a:gd name="connsiteY3" fmla="*/ 1409700 h 2819400"/>
              <a:gd name="connsiteX4" fmla="*/ 685800 w 1371600"/>
              <a:gd name="connsiteY4" fmla="*/ 0 h 2819400"/>
              <a:gd name="connsiteX0" fmla="*/ 685800 w 1371600"/>
              <a:gd name="connsiteY0" fmla="*/ 0 h 2819400"/>
              <a:gd name="connsiteX1" fmla="*/ 1371596 w 1371600"/>
              <a:gd name="connsiteY1" fmla="*/ 1405067 h 2819400"/>
              <a:gd name="connsiteX2" fmla="*/ 704842 w 1371600"/>
              <a:gd name="connsiteY2" fmla="*/ 2818857 h 2819400"/>
              <a:gd name="connsiteX0" fmla="*/ 0 w 981074"/>
              <a:gd name="connsiteY0" fmla="*/ 0 h 2837907"/>
              <a:gd name="connsiteX1" fmla="*/ 981071 w 981074"/>
              <a:gd name="connsiteY1" fmla="*/ 1424117 h 2837907"/>
              <a:gd name="connsiteX2" fmla="*/ 314317 w 981074"/>
              <a:gd name="connsiteY2" fmla="*/ 2837907 h 2837907"/>
              <a:gd name="connsiteX3" fmla="*/ 295275 w 981074"/>
              <a:gd name="connsiteY3" fmla="*/ 1428750 h 2837907"/>
              <a:gd name="connsiteX4" fmla="*/ 295275 w 981074"/>
              <a:gd name="connsiteY4" fmla="*/ 19050 h 2837907"/>
              <a:gd name="connsiteX0" fmla="*/ 295275 w 981074"/>
              <a:gd name="connsiteY0" fmla="*/ 19050 h 2837907"/>
              <a:gd name="connsiteX1" fmla="*/ 981071 w 981074"/>
              <a:gd name="connsiteY1" fmla="*/ 1424117 h 2837907"/>
              <a:gd name="connsiteX2" fmla="*/ 314317 w 981074"/>
              <a:gd name="connsiteY2" fmla="*/ 2837907 h 2837907"/>
              <a:gd name="connsiteX0" fmla="*/ 0 w 981074"/>
              <a:gd name="connsiteY0" fmla="*/ 226540 h 3064447"/>
              <a:gd name="connsiteX1" fmla="*/ 981071 w 981074"/>
              <a:gd name="connsiteY1" fmla="*/ 1650657 h 3064447"/>
              <a:gd name="connsiteX2" fmla="*/ 314317 w 981074"/>
              <a:gd name="connsiteY2" fmla="*/ 3064447 h 3064447"/>
              <a:gd name="connsiteX3" fmla="*/ 295275 w 981074"/>
              <a:gd name="connsiteY3" fmla="*/ 1655290 h 3064447"/>
              <a:gd name="connsiteX4" fmla="*/ 295275 w 981074"/>
              <a:gd name="connsiteY4" fmla="*/ 245590 h 3064447"/>
              <a:gd name="connsiteX5" fmla="*/ 0 w 981074"/>
              <a:gd name="connsiteY5" fmla="*/ 226540 h 3064447"/>
              <a:gd name="connsiteX0" fmla="*/ 295275 w 981074"/>
              <a:gd name="connsiteY0" fmla="*/ 245590 h 3064447"/>
              <a:gd name="connsiteX1" fmla="*/ 981071 w 981074"/>
              <a:gd name="connsiteY1" fmla="*/ 1650657 h 3064447"/>
              <a:gd name="connsiteX2" fmla="*/ 314317 w 981074"/>
              <a:gd name="connsiteY2" fmla="*/ 3064447 h 3064447"/>
              <a:gd name="connsiteX0" fmla="*/ 0 w 1261265"/>
              <a:gd name="connsiteY0" fmla="*/ 542925 h 3380832"/>
              <a:gd name="connsiteX1" fmla="*/ 981071 w 1261265"/>
              <a:gd name="connsiteY1" fmla="*/ 1967042 h 3380832"/>
              <a:gd name="connsiteX2" fmla="*/ 314317 w 1261265"/>
              <a:gd name="connsiteY2" fmla="*/ 3380832 h 3380832"/>
              <a:gd name="connsiteX3" fmla="*/ 295275 w 1261265"/>
              <a:gd name="connsiteY3" fmla="*/ 1971675 h 3380832"/>
              <a:gd name="connsiteX4" fmla="*/ 295275 w 1261265"/>
              <a:gd name="connsiteY4" fmla="*/ 561975 h 3380832"/>
              <a:gd name="connsiteX5" fmla="*/ 0 w 1261265"/>
              <a:gd name="connsiteY5" fmla="*/ 542925 h 3380832"/>
              <a:gd name="connsiteX0" fmla="*/ 1123950 w 1261265"/>
              <a:gd name="connsiteY0" fmla="*/ 0 h 3380832"/>
              <a:gd name="connsiteX1" fmla="*/ 981071 w 1261265"/>
              <a:gd name="connsiteY1" fmla="*/ 1967042 h 3380832"/>
              <a:gd name="connsiteX2" fmla="*/ 314317 w 1261265"/>
              <a:gd name="connsiteY2" fmla="*/ 3380832 h 3380832"/>
              <a:gd name="connsiteX0" fmla="*/ 0 w 1107761"/>
              <a:gd name="connsiteY0" fmla="*/ 226541 h 3064448"/>
              <a:gd name="connsiteX1" fmla="*/ 981071 w 1107761"/>
              <a:gd name="connsiteY1" fmla="*/ 1650658 h 3064448"/>
              <a:gd name="connsiteX2" fmla="*/ 314317 w 1107761"/>
              <a:gd name="connsiteY2" fmla="*/ 3064448 h 3064448"/>
              <a:gd name="connsiteX3" fmla="*/ 295275 w 1107761"/>
              <a:gd name="connsiteY3" fmla="*/ 1655291 h 3064448"/>
              <a:gd name="connsiteX4" fmla="*/ 295275 w 1107761"/>
              <a:gd name="connsiteY4" fmla="*/ 245591 h 3064448"/>
              <a:gd name="connsiteX5" fmla="*/ 0 w 1107761"/>
              <a:gd name="connsiteY5" fmla="*/ 226541 h 3064448"/>
              <a:gd name="connsiteX0" fmla="*/ 923925 w 1107761"/>
              <a:gd name="connsiteY0" fmla="*/ 388466 h 3064448"/>
              <a:gd name="connsiteX1" fmla="*/ 981071 w 1107761"/>
              <a:gd name="connsiteY1" fmla="*/ 1650658 h 3064448"/>
              <a:gd name="connsiteX2" fmla="*/ 314317 w 1107761"/>
              <a:gd name="connsiteY2" fmla="*/ 3064448 h 3064448"/>
              <a:gd name="connsiteX0" fmla="*/ 0 w 1107761"/>
              <a:gd name="connsiteY0" fmla="*/ 244598 h 3082505"/>
              <a:gd name="connsiteX1" fmla="*/ 981071 w 1107761"/>
              <a:gd name="connsiteY1" fmla="*/ 1668715 h 3082505"/>
              <a:gd name="connsiteX2" fmla="*/ 314317 w 1107761"/>
              <a:gd name="connsiteY2" fmla="*/ 3082505 h 3082505"/>
              <a:gd name="connsiteX3" fmla="*/ 295275 w 1107761"/>
              <a:gd name="connsiteY3" fmla="*/ 1673348 h 3082505"/>
              <a:gd name="connsiteX4" fmla="*/ 752475 w 1107761"/>
              <a:gd name="connsiteY4" fmla="*/ 196973 h 3082505"/>
              <a:gd name="connsiteX5" fmla="*/ 0 w 1107761"/>
              <a:gd name="connsiteY5" fmla="*/ 244598 h 3082505"/>
              <a:gd name="connsiteX0" fmla="*/ 923925 w 1107761"/>
              <a:gd name="connsiteY0" fmla="*/ 406523 h 3082505"/>
              <a:gd name="connsiteX1" fmla="*/ 981071 w 1107761"/>
              <a:gd name="connsiteY1" fmla="*/ 1668715 h 3082505"/>
              <a:gd name="connsiteX2" fmla="*/ 314317 w 1107761"/>
              <a:gd name="connsiteY2" fmla="*/ 3082505 h 3082505"/>
              <a:gd name="connsiteX0" fmla="*/ 730408 w 1838169"/>
              <a:gd name="connsiteY0" fmla="*/ 139152 h 2977059"/>
              <a:gd name="connsiteX1" fmla="*/ 1711479 w 1838169"/>
              <a:gd name="connsiteY1" fmla="*/ 1563269 h 2977059"/>
              <a:gd name="connsiteX2" fmla="*/ 1044725 w 1838169"/>
              <a:gd name="connsiteY2" fmla="*/ 2977059 h 2977059"/>
              <a:gd name="connsiteX3" fmla="*/ 1025683 w 1838169"/>
              <a:gd name="connsiteY3" fmla="*/ 1567902 h 2977059"/>
              <a:gd name="connsiteX4" fmla="*/ 6508 w 1838169"/>
              <a:gd name="connsiteY4" fmla="*/ 720177 h 2977059"/>
              <a:gd name="connsiteX5" fmla="*/ 730408 w 1838169"/>
              <a:gd name="connsiteY5" fmla="*/ 139152 h 2977059"/>
              <a:gd name="connsiteX0" fmla="*/ 1654333 w 1838169"/>
              <a:gd name="connsiteY0" fmla="*/ 301077 h 2977059"/>
              <a:gd name="connsiteX1" fmla="*/ 1711479 w 1838169"/>
              <a:gd name="connsiteY1" fmla="*/ 1563269 h 2977059"/>
              <a:gd name="connsiteX2" fmla="*/ 1044725 w 1838169"/>
              <a:gd name="connsiteY2" fmla="*/ 2977059 h 2977059"/>
              <a:gd name="connsiteX0" fmla="*/ 1071776 w 2179537"/>
              <a:gd name="connsiteY0" fmla="*/ 66699 h 2904606"/>
              <a:gd name="connsiteX1" fmla="*/ 2052847 w 2179537"/>
              <a:gd name="connsiteY1" fmla="*/ 1490816 h 2904606"/>
              <a:gd name="connsiteX2" fmla="*/ 1386093 w 2179537"/>
              <a:gd name="connsiteY2" fmla="*/ 2904606 h 2904606"/>
              <a:gd name="connsiteX3" fmla="*/ 1367051 w 2179537"/>
              <a:gd name="connsiteY3" fmla="*/ 1495449 h 2904606"/>
              <a:gd name="connsiteX4" fmla="*/ 4976 w 2179537"/>
              <a:gd name="connsiteY4" fmla="*/ 2219349 h 2904606"/>
              <a:gd name="connsiteX5" fmla="*/ 1071776 w 2179537"/>
              <a:gd name="connsiteY5"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1071776 w 2179537"/>
              <a:gd name="connsiteY0" fmla="*/ 66699 h 2904606"/>
              <a:gd name="connsiteX1" fmla="*/ 2052847 w 2179537"/>
              <a:gd name="connsiteY1" fmla="*/ 1490816 h 2904606"/>
              <a:gd name="connsiteX2" fmla="*/ 1386093 w 2179537"/>
              <a:gd name="connsiteY2" fmla="*/ 2904606 h 2904606"/>
              <a:gd name="connsiteX3" fmla="*/ 4976 w 2179537"/>
              <a:gd name="connsiteY3" fmla="*/ 2219349 h 2904606"/>
              <a:gd name="connsiteX4" fmla="*/ 1071776 w 2179537"/>
              <a:gd name="connsiteY4" fmla="*/ 66699 h 2904606"/>
              <a:gd name="connsiteX0" fmla="*/ 1995701 w 2179537"/>
              <a:gd name="connsiteY0" fmla="*/ 228624 h 2904606"/>
              <a:gd name="connsiteX1" fmla="*/ 2052847 w 2179537"/>
              <a:gd name="connsiteY1" fmla="*/ 1490816 h 2904606"/>
              <a:gd name="connsiteX2" fmla="*/ 1386093 w 2179537"/>
              <a:gd name="connsiteY2" fmla="*/ 2904606 h 2904606"/>
              <a:gd name="connsiteX0" fmla="*/ 0 w 1107761"/>
              <a:gd name="connsiteY0" fmla="*/ 0 h 2837907"/>
              <a:gd name="connsiteX1" fmla="*/ 981071 w 1107761"/>
              <a:gd name="connsiteY1" fmla="*/ 1424117 h 2837907"/>
              <a:gd name="connsiteX2" fmla="*/ 314317 w 1107761"/>
              <a:gd name="connsiteY2" fmla="*/ 2837907 h 2837907"/>
              <a:gd name="connsiteX3" fmla="*/ 0 w 1107761"/>
              <a:gd name="connsiteY3" fmla="*/ 0 h 2837907"/>
              <a:gd name="connsiteX0" fmla="*/ 923925 w 1107761"/>
              <a:gd name="connsiteY0" fmla="*/ 161925 h 2837907"/>
              <a:gd name="connsiteX1" fmla="*/ 981071 w 1107761"/>
              <a:gd name="connsiteY1" fmla="*/ 1424117 h 2837907"/>
              <a:gd name="connsiteX2" fmla="*/ 314317 w 1107761"/>
              <a:gd name="connsiteY2" fmla="*/ 2837907 h 2837907"/>
              <a:gd name="connsiteX0" fmla="*/ 889631 w 1016321"/>
              <a:gd name="connsiteY0" fmla="*/ 1332677 h 2746467"/>
              <a:gd name="connsiteX1" fmla="*/ 222877 w 1016321"/>
              <a:gd name="connsiteY1" fmla="*/ 2746467 h 2746467"/>
              <a:gd name="connsiteX2" fmla="*/ 0 w 1016321"/>
              <a:gd name="connsiteY2" fmla="*/ 0 h 2746467"/>
              <a:gd name="connsiteX0" fmla="*/ 832485 w 1016321"/>
              <a:gd name="connsiteY0" fmla="*/ 70485 h 2746467"/>
              <a:gd name="connsiteX1" fmla="*/ 889631 w 1016321"/>
              <a:gd name="connsiteY1" fmla="*/ 1332677 h 2746467"/>
              <a:gd name="connsiteX2" fmla="*/ 222877 w 1016321"/>
              <a:gd name="connsiteY2" fmla="*/ 2746467 h 2746467"/>
              <a:gd name="connsiteX0" fmla="*/ 666754 w 793444"/>
              <a:gd name="connsiteY0" fmla="*/ 1262192 h 2675982"/>
              <a:gd name="connsiteX1" fmla="*/ 0 w 793444"/>
              <a:gd name="connsiteY1" fmla="*/ 2675982 h 2675982"/>
              <a:gd name="connsiteX0" fmla="*/ 609608 w 793444"/>
              <a:gd name="connsiteY0" fmla="*/ 0 h 2675982"/>
              <a:gd name="connsiteX1" fmla="*/ 666754 w 793444"/>
              <a:gd name="connsiteY1" fmla="*/ 1262192 h 2675982"/>
              <a:gd name="connsiteX2" fmla="*/ 0 w 793444"/>
              <a:gd name="connsiteY2" fmla="*/ 2675982 h 2675982"/>
              <a:gd name="connsiteX0" fmla="*/ 809621 w 809624"/>
              <a:gd name="connsiteY0" fmla="*/ 1357442 h 2771232"/>
              <a:gd name="connsiteX1" fmla="*/ 142867 w 809624"/>
              <a:gd name="connsiteY1" fmla="*/ 2771232 h 2771232"/>
              <a:gd name="connsiteX0" fmla="*/ 0 w 809624"/>
              <a:gd name="connsiteY0" fmla="*/ 0 h 2771232"/>
              <a:gd name="connsiteX1" fmla="*/ 809621 w 809624"/>
              <a:gd name="connsiteY1" fmla="*/ 1357442 h 2771232"/>
              <a:gd name="connsiteX2" fmla="*/ 142867 w 809624"/>
              <a:gd name="connsiteY2" fmla="*/ 2771232 h 2771232"/>
              <a:gd name="connsiteX0" fmla="*/ 809621 w 809624"/>
              <a:gd name="connsiteY0" fmla="*/ 1252667 h 2666457"/>
              <a:gd name="connsiteX1" fmla="*/ 142867 w 809624"/>
              <a:gd name="connsiteY1" fmla="*/ 2666457 h 2666457"/>
              <a:gd name="connsiteX0" fmla="*/ 0 w 809624"/>
              <a:gd name="connsiteY0" fmla="*/ 0 h 2666457"/>
              <a:gd name="connsiteX1" fmla="*/ 809621 w 809624"/>
              <a:gd name="connsiteY1" fmla="*/ 1252667 h 2666457"/>
              <a:gd name="connsiteX2" fmla="*/ 142867 w 809624"/>
              <a:gd name="connsiteY2" fmla="*/ 2666457 h 2666457"/>
              <a:gd name="connsiteX0" fmla="*/ 2733675 w 2733678"/>
              <a:gd name="connsiteY0" fmla="*/ 1252667 h 2666457"/>
              <a:gd name="connsiteX1" fmla="*/ 2066921 w 2733678"/>
              <a:gd name="connsiteY1" fmla="*/ 2666457 h 2666457"/>
              <a:gd name="connsiteX0" fmla="*/ 1924054 w 2733678"/>
              <a:gd name="connsiteY0" fmla="*/ 0 h 2666457"/>
              <a:gd name="connsiteX1" fmla="*/ 0 w 2733678"/>
              <a:gd name="connsiteY1" fmla="*/ 1005017 h 2666457"/>
              <a:gd name="connsiteX2" fmla="*/ 2066921 w 2733678"/>
              <a:gd name="connsiteY2" fmla="*/ 2666457 h 2666457"/>
              <a:gd name="connsiteX0" fmla="*/ 2781304 w 2781307"/>
              <a:gd name="connsiteY0" fmla="*/ 1252667 h 2666457"/>
              <a:gd name="connsiteX1" fmla="*/ 2114550 w 2781307"/>
              <a:gd name="connsiteY1" fmla="*/ 2666457 h 2666457"/>
              <a:gd name="connsiteX0" fmla="*/ 1971683 w 2781307"/>
              <a:gd name="connsiteY0" fmla="*/ 0 h 2666457"/>
              <a:gd name="connsiteX1" fmla="*/ 47629 w 2781307"/>
              <a:gd name="connsiteY1" fmla="*/ 1005017 h 2666457"/>
              <a:gd name="connsiteX2" fmla="*/ 0 w 2781307"/>
              <a:gd name="connsiteY2" fmla="*/ 2123532 h 2666457"/>
              <a:gd name="connsiteX0" fmla="*/ 1857379 w 2232364"/>
              <a:gd name="connsiteY0" fmla="*/ 1547942 h 2666457"/>
              <a:gd name="connsiteX1" fmla="*/ 2114550 w 2232364"/>
              <a:gd name="connsiteY1" fmla="*/ 2666457 h 2666457"/>
              <a:gd name="connsiteX0" fmla="*/ 1971683 w 2232364"/>
              <a:gd name="connsiteY0" fmla="*/ 0 h 2666457"/>
              <a:gd name="connsiteX1" fmla="*/ 47629 w 2232364"/>
              <a:gd name="connsiteY1" fmla="*/ 1005017 h 2666457"/>
              <a:gd name="connsiteX2" fmla="*/ 0 w 2232364"/>
              <a:gd name="connsiteY2" fmla="*/ 2123532 h 2666457"/>
              <a:gd name="connsiteX0" fmla="*/ 1028704 w 2175367"/>
              <a:gd name="connsiteY0" fmla="*/ 1443167 h 2666457"/>
              <a:gd name="connsiteX1" fmla="*/ 2114550 w 2175367"/>
              <a:gd name="connsiteY1" fmla="*/ 2666457 h 2666457"/>
              <a:gd name="connsiteX0" fmla="*/ 1971683 w 2175367"/>
              <a:gd name="connsiteY0" fmla="*/ 0 h 2666457"/>
              <a:gd name="connsiteX1" fmla="*/ 47629 w 2175367"/>
              <a:gd name="connsiteY1" fmla="*/ 1005017 h 2666457"/>
              <a:gd name="connsiteX2" fmla="*/ 0 w 2175367"/>
              <a:gd name="connsiteY2" fmla="*/ 2123532 h 2666457"/>
              <a:gd name="connsiteX0" fmla="*/ 3133729 w 3133730"/>
              <a:gd name="connsiteY0" fmla="*/ 1376492 h 2666457"/>
              <a:gd name="connsiteX1" fmla="*/ 2114550 w 3133730"/>
              <a:gd name="connsiteY1" fmla="*/ 2666457 h 2666457"/>
              <a:gd name="connsiteX0" fmla="*/ 1971683 w 3133730"/>
              <a:gd name="connsiteY0" fmla="*/ 0 h 2666457"/>
              <a:gd name="connsiteX1" fmla="*/ 47629 w 3133730"/>
              <a:gd name="connsiteY1" fmla="*/ 1005017 h 2666457"/>
              <a:gd name="connsiteX2" fmla="*/ 0 w 3133730"/>
              <a:gd name="connsiteY2" fmla="*/ 2123532 h 2666457"/>
              <a:gd name="connsiteX0" fmla="*/ 1724029 w 2216959"/>
              <a:gd name="connsiteY0" fmla="*/ 1043117 h 2666457"/>
              <a:gd name="connsiteX1" fmla="*/ 2114550 w 2216959"/>
              <a:gd name="connsiteY1" fmla="*/ 266645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16959"/>
              <a:gd name="connsiteY0" fmla="*/ 1043117 h 2666457"/>
              <a:gd name="connsiteX1" fmla="*/ 2114550 w 2216959"/>
              <a:gd name="connsiteY1" fmla="*/ 2666457 h 2666457"/>
              <a:gd name="connsiteX2" fmla="*/ 1724029 w 2216959"/>
              <a:gd name="connsiteY2" fmla="*/ 1043117 h 2666457"/>
              <a:gd name="connsiteX0" fmla="*/ 1971683 w 2216959"/>
              <a:gd name="connsiteY0" fmla="*/ 0 h 2666457"/>
              <a:gd name="connsiteX1" fmla="*/ 47629 w 2216959"/>
              <a:gd name="connsiteY1" fmla="*/ 1005017 h 2666457"/>
              <a:gd name="connsiteX2" fmla="*/ 0 w 2216959"/>
              <a:gd name="connsiteY2" fmla="*/ 2123532 h 2666457"/>
              <a:gd name="connsiteX0" fmla="*/ 1724029 w 2268093"/>
              <a:gd name="connsiteY0" fmla="*/ 1043117 h 2757897"/>
              <a:gd name="connsiteX1" fmla="*/ 2205990 w 2268093"/>
              <a:gd name="connsiteY1" fmla="*/ 2757897 h 2757897"/>
              <a:gd name="connsiteX0" fmla="*/ 1971683 w 2268093"/>
              <a:gd name="connsiteY0" fmla="*/ 0 h 2757897"/>
              <a:gd name="connsiteX1" fmla="*/ 47629 w 2268093"/>
              <a:gd name="connsiteY1" fmla="*/ 1005017 h 2757897"/>
              <a:gd name="connsiteX2" fmla="*/ 0 w 2268093"/>
              <a:gd name="connsiteY2" fmla="*/ 2123532 h 2757897"/>
              <a:gd name="connsiteX0" fmla="*/ 3124204 w 3668268"/>
              <a:gd name="connsiteY0" fmla="*/ 1043117 h 2757897"/>
              <a:gd name="connsiteX1" fmla="*/ 3606165 w 3668268"/>
              <a:gd name="connsiteY1" fmla="*/ 2757897 h 2757897"/>
              <a:gd name="connsiteX0" fmla="*/ 3371858 w 3668268"/>
              <a:gd name="connsiteY0" fmla="*/ 0 h 2757897"/>
              <a:gd name="connsiteX1" fmla="*/ 1447804 w 3668268"/>
              <a:gd name="connsiteY1" fmla="*/ 1005017 h 2757897"/>
              <a:gd name="connsiteX2" fmla="*/ 0 w 3668268"/>
              <a:gd name="connsiteY2" fmla="*/ 1809207 h 2757897"/>
              <a:gd name="connsiteX0" fmla="*/ 3219446 w 3763510"/>
              <a:gd name="connsiteY0" fmla="*/ 900242 h 2615022"/>
              <a:gd name="connsiteX1" fmla="*/ 3701407 w 3763510"/>
              <a:gd name="connsiteY1" fmla="*/ 2615022 h 2615022"/>
              <a:gd name="connsiteX0" fmla="*/ 0 w 3763510"/>
              <a:gd name="connsiteY0" fmla="*/ 0 h 2615022"/>
              <a:gd name="connsiteX1" fmla="*/ 1543046 w 3763510"/>
              <a:gd name="connsiteY1" fmla="*/ 862142 h 2615022"/>
              <a:gd name="connsiteX2" fmla="*/ 95242 w 3763510"/>
              <a:gd name="connsiteY2" fmla="*/ 16663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562104 w 3782568"/>
              <a:gd name="connsiteY1" fmla="*/ 862142 h 2615022"/>
              <a:gd name="connsiteX2" fmla="*/ 0 w 3782568"/>
              <a:gd name="connsiteY2" fmla="*/ 1704432 h 2615022"/>
              <a:gd name="connsiteX0" fmla="*/ 3238504 w 3782568"/>
              <a:gd name="connsiteY0" fmla="*/ 900242 h 2615022"/>
              <a:gd name="connsiteX1" fmla="*/ 3720465 w 3782568"/>
              <a:gd name="connsiteY1" fmla="*/ 2615022 h 2615022"/>
              <a:gd name="connsiteX0" fmla="*/ 19058 w 3782568"/>
              <a:gd name="connsiteY0" fmla="*/ 0 h 2615022"/>
              <a:gd name="connsiteX1" fmla="*/ 1009654 w 3782568"/>
              <a:gd name="connsiteY1" fmla="*/ 852617 h 2615022"/>
              <a:gd name="connsiteX2" fmla="*/ 0 w 3782568"/>
              <a:gd name="connsiteY2" fmla="*/ 1704432 h 2615022"/>
              <a:gd name="connsiteX0" fmla="*/ 485779 w 3736421"/>
              <a:gd name="connsiteY0" fmla="*/ 604967 h 2615022"/>
              <a:gd name="connsiteX1" fmla="*/ 3720465 w 3736421"/>
              <a:gd name="connsiteY1" fmla="*/ 2615022 h 2615022"/>
              <a:gd name="connsiteX0" fmla="*/ 19058 w 3736421"/>
              <a:gd name="connsiteY0" fmla="*/ 0 h 2615022"/>
              <a:gd name="connsiteX1" fmla="*/ 1009654 w 3736421"/>
              <a:gd name="connsiteY1" fmla="*/ 852617 h 2615022"/>
              <a:gd name="connsiteX2" fmla="*/ 0 w 3736421"/>
              <a:gd name="connsiteY2" fmla="*/ 1704432 h 2615022"/>
              <a:gd name="connsiteX0" fmla="*/ 485779 w 1009655"/>
              <a:gd name="connsiteY0" fmla="*/ 604967 h 1704432"/>
              <a:gd name="connsiteX1" fmla="*/ 262890 w 1009655"/>
              <a:gd name="connsiteY1" fmla="*/ 1252947 h 1704432"/>
              <a:gd name="connsiteX0" fmla="*/ 19058 w 1009655"/>
              <a:gd name="connsiteY0" fmla="*/ 0 h 1704432"/>
              <a:gd name="connsiteX1" fmla="*/ 1009654 w 1009655"/>
              <a:gd name="connsiteY1" fmla="*/ 852617 h 1704432"/>
              <a:gd name="connsiteX2" fmla="*/ 0 w 1009655"/>
              <a:gd name="connsiteY2" fmla="*/ 1704432 h 1704432"/>
              <a:gd name="connsiteX0" fmla="*/ 485779 w 1010449"/>
              <a:gd name="connsiteY0" fmla="*/ 604967 h 1709560"/>
              <a:gd name="connsiteX1" fmla="*/ 262890 w 1010449"/>
              <a:gd name="connsiteY1" fmla="*/ 1252947 h 1709560"/>
              <a:gd name="connsiteX0" fmla="*/ 19058 w 1010449"/>
              <a:gd name="connsiteY0" fmla="*/ 0 h 1709560"/>
              <a:gd name="connsiteX1" fmla="*/ 1009654 w 1010449"/>
              <a:gd name="connsiteY1" fmla="*/ 852617 h 1709560"/>
              <a:gd name="connsiteX2" fmla="*/ 180986 w 1010449"/>
              <a:gd name="connsiteY2" fmla="*/ 1604962 h 1709560"/>
              <a:gd name="connsiteX3" fmla="*/ 0 w 1010449"/>
              <a:gd name="connsiteY3" fmla="*/ 1704432 h 1709560"/>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466721 w 991391"/>
              <a:gd name="connsiteY0" fmla="*/ 604967 h 1956844"/>
              <a:gd name="connsiteX1" fmla="*/ 243832 w 991391"/>
              <a:gd name="connsiteY1" fmla="*/ 1252947 h 1956844"/>
              <a:gd name="connsiteX0" fmla="*/ 0 w 991391"/>
              <a:gd name="connsiteY0" fmla="*/ 0 h 1956844"/>
              <a:gd name="connsiteX1" fmla="*/ 990596 w 991391"/>
              <a:gd name="connsiteY1" fmla="*/ 852617 h 1956844"/>
              <a:gd name="connsiteX2" fmla="*/ 161928 w 991391"/>
              <a:gd name="connsiteY2" fmla="*/ 1604962 h 1956844"/>
              <a:gd name="connsiteX3" fmla="*/ 154774 w 991391"/>
              <a:gd name="connsiteY3" fmla="*/ 1956844 h 1956844"/>
              <a:gd name="connsiteX0" fmla="*/ 503078 w 1027748"/>
              <a:gd name="connsiteY0" fmla="*/ 604967 h 1668713"/>
              <a:gd name="connsiteX1" fmla="*/ 280189 w 1027748"/>
              <a:gd name="connsiteY1" fmla="*/ 1252947 h 1668713"/>
              <a:gd name="connsiteX0" fmla="*/ 36357 w 1027748"/>
              <a:gd name="connsiteY0" fmla="*/ 0 h 1668713"/>
              <a:gd name="connsiteX1" fmla="*/ 1026953 w 1027748"/>
              <a:gd name="connsiteY1" fmla="*/ 852617 h 1668713"/>
              <a:gd name="connsiteX2" fmla="*/ 198285 w 1027748"/>
              <a:gd name="connsiteY2" fmla="*/ 1604962 h 1668713"/>
              <a:gd name="connsiteX3" fmla="*/ 12537 w 1027748"/>
              <a:gd name="connsiteY3" fmla="*/ 1668713 h 1668713"/>
              <a:gd name="connsiteX0" fmla="*/ 490541 w 1015211"/>
              <a:gd name="connsiteY0" fmla="*/ 604967 h 1708690"/>
              <a:gd name="connsiteX1" fmla="*/ 267652 w 1015211"/>
              <a:gd name="connsiteY1" fmla="*/ 1252947 h 1708690"/>
              <a:gd name="connsiteX0" fmla="*/ 23820 w 1015211"/>
              <a:gd name="connsiteY0" fmla="*/ 0 h 1708690"/>
              <a:gd name="connsiteX1" fmla="*/ 1014416 w 1015211"/>
              <a:gd name="connsiteY1" fmla="*/ 852617 h 1708690"/>
              <a:gd name="connsiteX2" fmla="*/ 185748 w 1015211"/>
              <a:gd name="connsiteY2" fmla="*/ 1604962 h 1708690"/>
              <a:gd name="connsiteX3" fmla="*/ 0 w 1015211"/>
              <a:gd name="connsiteY3" fmla="*/ 1668713 h 1708690"/>
              <a:gd name="connsiteX0" fmla="*/ 490541 w 1015211"/>
              <a:gd name="connsiteY0" fmla="*/ 604967 h 1680814"/>
              <a:gd name="connsiteX1" fmla="*/ 267652 w 1015211"/>
              <a:gd name="connsiteY1" fmla="*/ 1252947 h 1680814"/>
              <a:gd name="connsiteX0" fmla="*/ 23820 w 1015211"/>
              <a:gd name="connsiteY0" fmla="*/ 0 h 1680814"/>
              <a:gd name="connsiteX1" fmla="*/ 1014416 w 1015211"/>
              <a:gd name="connsiteY1" fmla="*/ 852617 h 1680814"/>
              <a:gd name="connsiteX2" fmla="*/ 185748 w 1015211"/>
              <a:gd name="connsiteY2" fmla="*/ 1604962 h 1680814"/>
              <a:gd name="connsiteX3" fmla="*/ 0 w 1015211"/>
              <a:gd name="connsiteY3" fmla="*/ 1668713 h 1680814"/>
              <a:gd name="connsiteX0" fmla="*/ 466721 w 991391"/>
              <a:gd name="connsiteY0" fmla="*/ 604967 h 1709195"/>
              <a:gd name="connsiteX1" fmla="*/ 243832 w 991391"/>
              <a:gd name="connsiteY1" fmla="*/ 1252947 h 1709195"/>
              <a:gd name="connsiteX0" fmla="*/ 0 w 991391"/>
              <a:gd name="connsiteY0" fmla="*/ 0 h 1709195"/>
              <a:gd name="connsiteX1" fmla="*/ 990596 w 991391"/>
              <a:gd name="connsiteY1" fmla="*/ 852617 h 1709195"/>
              <a:gd name="connsiteX2" fmla="*/ 161928 w 991391"/>
              <a:gd name="connsiteY2" fmla="*/ 1604962 h 1709195"/>
              <a:gd name="connsiteX3" fmla="*/ 23805 w 991391"/>
              <a:gd name="connsiteY3" fmla="*/ 1709195 h 1709195"/>
              <a:gd name="connsiteX0" fmla="*/ 466721 w 991683"/>
              <a:gd name="connsiteY0" fmla="*/ 604967 h 1735248"/>
              <a:gd name="connsiteX1" fmla="*/ 243832 w 991683"/>
              <a:gd name="connsiteY1" fmla="*/ 1252947 h 1735248"/>
              <a:gd name="connsiteX0" fmla="*/ 0 w 991683"/>
              <a:gd name="connsiteY0" fmla="*/ 0 h 1735248"/>
              <a:gd name="connsiteX1" fmla="*/ 990596 w 991683"/>
              <a:gd name="connsiteY1" fmla="*/ 852617 h 1735248"/>
              <a:gd name="connsiteX2" fmla="*/ 352428 w 991683"/>
              <a:gd name="connsiteY2" fmla="*/ 1666874 h 1735248"/>
              <a:gd name="connsiteX3" fmla="*/ 23805 w 991683"/>
              <a:gd name="connsiteY3" fmla="*/ 1709195 h 1735248"/>
              <a:gd name="connsiteX0" fmla="*/ 466721 w 991683"/>
              <a:gd name="connsiteY0" fmla="*/ 604967 h 1747817"/>
              <a:gd name="connsiteX1" fmla="*/ 243832 w 991683"/>
              <a:gd name="connsiteY1" fmla="*/ 1252947 h 1747817"/>
              <a:gd name="connsiteX0" fmla="*/ 0 w 991683"/>
              <a:gd name="connsiteY0" fmla="*/ 0 h 1747817"/>
              <a:gd name="connsiteX1" fmla="*/ 990596 w 991683"/>
              <a:gd name="connsiteY1" fmla="*/ 852617 h 1747817"/>
              <a:gd name="connsiteX2" fmla="*/ 352428 w 991683"/>
              <a:gd name="connsiteY2" fmla="*/ 1666874 h 1747817"/>
              <a:gd name="connsiteX3" fmla="*/ 23805 w 991683"/>
              <a:gd name="connsiteY3" fmla="*/ 1709195 h 1747817"/>
              <a:gd name="connsiteX0" fmla="*/ 466721 w 991683"/>
              <a:gd name="connsiteY0" fmla="*/ 604967 h 1741896"/>
              <a:gd name="connsiteX1" fmla="*/ 243832 w 991683"/>
              <a:gd name="connsiteY1" fmla="*/ 1252947 h 1741896"/>
              <a:gd name="connsiteX0" fmla="*/ 0 w 991683"/>
              <a:gd name="connsiteY0" fmla="*/ 0 h 1741896"/>
              <a:gd name="connsiteX1" fmla="*/ 990596 w 991683"/>
              <a:gd name="connsiteY1" fmla="*/ 852617 h 1741896"/>
              <a:gd name="connsiteX2" fmla="*/ 352428 w 991683"/>
              <a:gd name="connsiteY2" fmla="*/ 1666874 h 1741896"/>
              <a:gd name="connsiteX3" fmla="*/ 23805 w 991683"/>
              <a:gd name="connsiteY3" fmla="*/ 1709195 h 1741896"/>
              <a:gd name="connsiteX0" fmla="*/ 466721 w 991683"/>
              <a:gd name="connsiteY0" fmla="*/ 604967 h 1709476"/>
              <a:gd name="connsiteX1" fmla="*/ 243832 w 991683"/>
              <a:gd name="connsiteY1" fmla="*/ 1252947 h 1709476"/>
              <a:gd name="connsiteX0" fmla="*/ 0 w 991683"/>
              <a:gd name="connsiteY0" fmla="*/ 0 h 1709476"/>
              <a:gd name="connsiteX1" fmla="*/ 990596 w 991683"/>
              <a:gd name="connsiteY1" fmla="*/ 852617 h 1709476"/>
              <a:gd name="connsiteX2" fmla="*/ 352428 w 991683"/>
              <a:gd name="connsiteY2" fmla="*/ 1666874 h 1709476"/>
              <a:gd name="connsiteX3" fmla="*/ 28568 w 991683"/>
              <a:gd name="connsiteY3" fmla="*/ 1554414 h 1709476"/>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79820"/>
              <a:gd name="connsiteX1" fmla="*/ 243832 w 991824"/>
              <a:gd name="connsiteY1" fmla="*/ 1252947 h 1579820"/>
              <a:gd name="connsiteX0" fmla="*/ 0 w 991824"/>
              <a:gd name="connsiteY0" fmla="*/ 0 h 1579820"/>
              <a:gd name="connsiteX1" fmla="*/ 990596 w 991824"/>
              <a:gd name="connsiteY1" fmla="*/ 852617 h 1579820"/>
              <a:gd name="connsiteX2" fmla="*/ 411959 w 991824"/>
              <a:gd name="connsiteY2" fmla="*/ 1500186 h 1579820"/>
              <a:gd name="connsiteX3" fmla="*/ 28568 w 991824"/>
              <a:gd name="connsiteY3" fmla="*/ 1554414 h 1579820"/>
              <a:gd name="connsiteX0" fmla="*/ 466721 w 991824"/>
              <a:gd name="connsiteY0" fmla="*/ 604967 h 1554452"/>
              <a:gd name="connsiteX1" fmla="*/ 243832 w 991824"/>
              <a:gd name="connsiteY1" fmla="*/ 1252947 h 1554452"/>
              <a:gd name="connsiteX0" fmla="*/ 0 w 991824"/>
              <a:gd name="connsiteY0" fmla="*/ 0 h 1554452"/>
              <a:gd name="connsiteX1" fmla="*/ 990596 w 991824"/>
              <a:gd name="connsiteY1" fmla="*/ 852617 h 1554452"/>
              <a:gd name="connsiteX2" fmla="*/ 411959 w 991824"/>
              <a:gd name="connsiteY2" fmla="*/ 1500186 h 1554452"/>
              <a:gd name="connsiteX3" fmla="*/ 400052 w 991824"/>
              <a:gd name="connsiteY3" fmla="*/ 1345404 h 1554452"/>
              <a:gd name="connsiteX4" fmla="*/ 28568 w 991824"/>
              <a:gd name="connsiteY4" fmla="*/ 1554414 h 1554452"/>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9"/>
              <a:gd name="connsiteX1" fmla="*/ 243832 w 991824"/>
              <a:gd name="connsiteY1" fmla="*/ 1252947 h 1554519"/>
              <a:gd name="connsiteX0" fmla="*/ 0 w 991824"/>
              <a:gd name="connsiteY0" fmla="*/ 0 h 1554519"/>
              <a:gd name="connsiteX1" fmla="*/ 990596 w 991824"/>
              <a:gd name="connsiteY1" fmla="*/ 852617 h 1554519"/>
              <a:gd name="connsiteX2" fmla="*/ 411959 w 991824"/>
              <a:gd name="connsiteY2" fmla="*/ 1500186 h 1554519"/>
              <a:gd name="connsiteX3" fmla="*/ 400052 w 991824"/>
              <a:gd name="connsiteY3" fmla="*/ 1345404 h 1554519"/>
              <a:gd name="connsiteX4" fmla="*/ 28568 w 991824"/>
              <a:gd name="connsiteY4" fmla="*/ 1554414 h 1554519"/>
              <a:gd name="connsiteX0" fmla="*/ 466721 w 991824"/>
              <a:gd name="connsiteY0" fmla="*/ 604967 h 1554510"/>
              <a:gd name="connsiteX1" fmla="*/ 243832 w 991824"/>
              <a:gd name="connsiteY1" fmla="*/ 1252947 h 1554510"/>
              <a:gd name="connsiteX0" fmla="*/ 0 w 991824"/>
              <a:gd name="connsiteY0" fmla="*/ 0 h 1554510"/>
              <a:gd name="connsiteX1" fmla="*/ 990596 w 991824"/>
              <a:gd name="connsiteY1" fmla="*/ 852617 h 1554510"/>
              <a:gd name="connsiteX2" fmla="*/ 411959 w 991824"/>
              <a:gd name="connsiteY2" fmla="*/ 1500186 h 1554510"/>
              <a:gd name="connsiteX3" fmla="*/ 400052 w 991824"/>
              <a:gd name="connsiteY3" fmla="*/ 1345404 h 1554510"/>
              <a:gd name="connsiteX4" fmla="*/ 28568 w 991824"/>
              <a:gd name="connsiteY4" fmla="*/ 1554414 h 1554510"/>
              <a:gd name="connsiteX0" fmla="*/ 466721 w 991824"/>
              <a:gd name="connsiteY0" fmla="*/ 604967 h 1554414"/>
              <a:gd name="connsiteX1" fmla="*/ 243832 w 991824"/>
              <a:gd name="connsiteY1" fmla="*/ 1252947 h 1554414"/>
              <a:gd name="connsiteX0" fmla="*/ 0 w 991824"/>
              <a:gd name="connsiteY0" fmla="*/ 0 h 1554414"/>
              <a:gd name="connsiteX1" fmla="*/ 990596 w 991824"/>
              <a:gd name="connsiteY1" fmla="*/ 852617 h 1554414"/>
              <a:gd name="connsiteX2" fmla="*/ 411959 w 991824"/>
              <a:gd name="connsiteY2" fmla="*/ 1500186 h 1554414"/>
              <a:gd name="connsiteX3" fmla="*/ 400052 w 991824"/>
              <a:gd name="connsiteY3" fmla="*/ 1345404 h 1554414"/>
              <a:gd name="connsiteX4" fmla="*/ 366714 w 991824"/>
              <a:gd name="connsiteY4" fmla="*/ 1528761 h 1554414"/>
              <a:gd name="connsiteX5" fmla="*/ 28568 w 991824"/>
              <a:gd name="connsiteY5" fmla="*/ 1554414 h 1554414"/>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824"/>
              <a:gd name="connsiteY0" fmla="*/ 604967 h 1563495"/>
              <a:gd name="connsiteX1" fmla="*/ 243832 w 991824"/>
              <a:gd name="connsiteY1" fmla="*/ 1252947 h 1563495"/>
              <a:gd name="connsiteX0" fmla="*/ 0 w 991824"/>
              <a:gd name="connsiteY0" fmla="*/ 0 h 1563495"/>
              <a:gd name="connsiteX1" fmla="*/ 990596 w 991824"/>
              <a:gd name="connsiteY1" fmla="*/ 852617 h 1563495"/>
              <a:gd name="connsiteX2" fmla="*/ 411959 w 991824"/>
              <a:gd name="connsiteY2" fmla="*/ 1500186 h 1563495"/>
              <a:gd name="connsiteX3" fmla="*/ 400052 w 991824"/>
              <a:gd name="connsiteY3" fmla="*/ 1345404 h 1563495"/>
              <a:gd name="connsiteX4" fmla="*/ 366714 w 991824"/>
              <a:gd name="connsiteY4" fmla="*/ 1528761 h 1563495"/>
              <a:gd name="connsiteX5" fmla="*/ 28568 w 991824"/>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542"/>
              <a:gd name="connsiteY0" fmla="*/ 604967 h 1563495"/>
              <a:gd name="connsiteX1" fmla="*/ 243832 w 991542"/>
              <a:gd name="connsiteY1" fmla="*/ 1252947 h 1563495"/>
              <a:gd name="connsiteX0" fmla="*/ 0 w 991542"/>
              <a:gd name="connsiteY0" fmla="*/ 0 h 1563495"/>
              <a:gd name="connsiteX1" fmla="*/ 990596 w 991542"/>
              <a:gd name="connsiteY1" fmla="*/ 852617 h 1563495"/>
              <a:gd name="connsiteX2" fmla="*/ 411959 w 991542"/>
              <a:gd name="connsiteY2" fmla="*/ 1500186 h 1563495"/>
              <a:gd name="connsiteX3" fmla="*/ 400052 w 991542"/>
              <a:gd name="connsiteY3" fmla="*/ 1345404 h 1563495"/>
              <a:gd name="connsiteX4" fmla="*/ 366714 w 991542"/>
              <a:gd name="connsiteY4" fmla="*/ 1528761 h 1563495"/>
              <a:gd name="connsiteX5" fmla="*/ 28568 w 991542"/>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563495"/>
              <a:gd name="connsiteX1" fmla="*/ 243832 w 991475"/>
              <a:gd name="connsiteY1" fmla="*/ 1252947 h 1563495"/>
              <a:gd name="connsiteX0" fmla="*/ 0 w 991475"/>
              <a:gd name="connsiteY0" fmla="*/ 0 h 1563495"/>
              <a:gd name="connsiteX1" fmla="*/ 990596 w 991475"/>
              <a:gd name="connsiteY1" fmla="*/ 852617 h 1563495"/>
              <a:gd name="connsiteX2" fmla="*/ 366715 w 991475"/>
              <a:gd name="connsiteY2" fmla="*/ 1533523 h 1563495"/>
              <a:gd name="connsiteX3" fmla="*/ 400052 w 991475"/>
              <a:gd name="connsiteY3" fmla="*/ 1345404 h 1563495"/>
              <a:gd name="connsiteX4" fmla="*/ 366714 w 991475"/>
              <a:gd name="connsiteY4" fmla="*/ 1528761 h 1563495"/>
              <a:gd name="connsiteX5" fmla="*/ 28568 w 991475"/>
              <a:gd name="connsiteY5" fmla="*/ 1554414 h 1563495"/>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28568 w 991475"/>
              <a:gd name="connsiteY6" fmla="*/ 1554414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09568 w 991475"/>
              <a:gd name="connsiteY6" fmla="*/ 1556795 h 1604961"/>
              <a:gd name="connsiteX0" fmla="*/ 466721 w 991475"/>
              <a:gd name="connsiteY0" fmla="*/ 604967 h 1604961"/>
              <a:gd name="connsiteX1" fmla="*/ 243832 w 991475"/>
              <a:gd name="connsiteY1" fmla="*/ 1252947 h 1604961"/>
              <a:gd name="connsiteX0" fmla="*/ 0 w 991475"/>
              <a:gd name="connsiteY0" fmla="*/ 0 h 1604961"/>
              <a:gd name="connsiteX1" fmla="*/ 990596 w 991475"/>
              <a:gd name="connsiteY1" fmla="*/ 852617 h 1604961"/>
              <a:gd name="connsiteX2" fmla="*/ 366715 w 991475"/>
              <a:gd name="connsiteY2" fmla="*/ 1533523 h 1604961"/>
              <a:gd name="connsiteX3" fmla="*/ 400052 w 991475"/>
              <a:gd name="connsiteY3" fmla="*/ 1345404 h 1604961"/>
              <a:gd name="connsiteX4" fmla="*/ 366714 w 991475"/>
              <a:gd name="connsiteY4" fmla="*/ 1528761 h 1604961"/>
              <a:gd name="connsiteX5" fmla="*/ 645322 w 991475"/>
              <a:gd name="connsiteY5" fmla="*/ 1604961 h 1604961"/>
              <a:gd name="connsiteX6" fmla="*/ 411949 w 991475"/>
              <a:gd name="connsiteY6" fmla="*/ 1554414 h 1604961"/>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59717"/>
              <a:gd name="connsiteX1" fmla="*/ 243832 w 991475"/>
              <a:gd name="connsiteY1" fmla="*/ 1252947 h 1559717"/>
              <a:gd name="connsiteX0" fmla="*/ 0 w 991475"/>
              <a:gd name="connsiteY0" fmla="*/ 0 h 1559717"/>
              <a:gd name="connsiteX1" fmla="*/ 990596 w 991475"/>
              <a:gd name="connsiteY1" fmla="*/ 852617 h 1559717"/>
              <a:gd name="connsiteX2" fmla="*/ 366715 w 991475"/>
              <a:gd name="connsiteY2" fmla="*/ 1533523 h 1559717"/>
              <a:gd name="connsiteX3" fmla="*/ 400052 w 991475"/>
              <a:gd name="connsiteY3" fmla="*/ 1345404 h 1559717"/>
              <a:gd name="connsiteX4" fmla="*/ 366714 w 991475"/>
              <a:gd name="connsiteY4" fmla="*/ 1528761 h 1559717"/>
              <a:gd name="connsiteX5" fmla="*/ 566740 w 991475"/>
              <a:gd name="connsiteY5" fmla="*/ 1559717 h 1559717"/>
              <a:gd name="connsiteX6" fmla="*/ 411949 w 991475"/>
              <a:gd name="connsiteY6" fmla="*/ 1554414 h 155971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88413"/>
              <a:gd name="connsiteX1" fmla="*/ 243832 w 991475"/>
              <a:gd name="connsiteY1" fmla="*/ 1252947 h 1588413"/>
              <a:gd name="connsiteX0" fmla="*/ 0 w 991475"/>
              <a:gd name="connsiteY0" fmla="*/ 0 h 1588413"/>
              <a:gd name="connsiteX1" fmla="*/ 990596 w 991475"/>
              <a:gd name="connsiteY1" fmla="*/ 852617 h 1588413"/>
              <a:gd name="connsiteX2" fmla="*/ 366715 w 991475"/>
              <a:gd name="connsiteY2" fmla="*/ 1533523 h 1588413"/>
              <a:gd name="connsiteX3" fmla="*/ 400052 w 991475"/>
              <a:gd name="connsiteY3" fmla="*/ 1345404 h 1588413"/>
              <a:gd name="connsiteX4" fmla="*/ 366714 w 991475"/>
              <a:gd name="connsiteY4" fmla="*/ 1528761 h 1588413"/>
              <a:gd name="connsiteX5" fmla="*/ 566740 w 991475"/>
              <a:gd name="connsiteY5" fmla="*/ 1559717 h 1588413"/>
              <a:gd name="connsiteX6" fmla="*/ 504828 w 991475"/>
              <a:gd name="connsiteY6" fmla="*/ 1588292 h 1588413"/>
              <a:gd name="connsiteX7" fmla="*/ 411949 w 991475"/>
              <a:gd name="connsiteY7" fmla="*/ 1554414 h 1588413"/>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502447 w 991475"/>
              <a:gd name="connsiteY6" fmla="*/ 1538286 h 1569527"/>
              <a:gd name="connsiteX7" fmla="*/ 411949 w 991475"/>
              <a:gd name="connsiteY7"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9527"/>
              <a:gd name="connsiteX1" fmla="*/ 243832 w 991475"/>
              <a:gd name="connsiteY1" fmla="*/ 1252947 h 1569527"/>
              <a:gd name="connsiteX0" fmla="*/ 0 w 991475"/>
              <a:gd name="connsiteY0" fmla="*/ 0 h 1569527"/>
              <a:gd name="connsiteX1" fmla="*/ 990596 w 991475"/>
              <a:gd name="connsiteY1" fmla="*/ 852617 h 1569527"/>
              <a:gd name="connsiteX2" fmla="*/ 366715 w 991475"/>
              <a:gd name="connsiteY2" fmla="*/ 1533523 h 1569527"/>
              <a:gd name="connsiteX3" fmla="*/ 400052 w 991475"/>
              <a:gd name="connsiteY3" fmla="*/ 1345404 h 1569527"/>
              <a:gd name="connsiteX4" fmla="*/ 366714 w 991475"/>
              <a:gd name="connsiteY4" fmla="*/ 1528761 h 1569527"/>
              <a:gd name="connsiteX5" fmla="*/ 566740 w 991475"/>
              <a:gd name="connsiteY5" fmla="*/ 1559717 h 1569527"/>
              <a:gd name="connsiteX6" fmla="*/ 411949 w 991475"/>
              <a:gd name="connsiteY6" fmla="*/ 1554414 h 1569527"/>
              <a:gd name="connsiteX0" fmla="*/ 466721 w 991475"/>
              <a:gd name="connsiteY0" fmla="*/ 604967 h 1568020"/>
              <a:gd name="connsiteX1" fmla="*/ 243832 w 991475"/>
              <a:gd name="connsiteY1" fmla="*/ 1252947 h 1568020"/>
              <a:gd name="connsiteX0" fmla="*/ 0 w 991475"/>
              <a:gd name="connsiteY0" fmla="*/ 0 h 1568020"/>
              <a:gd name="connsiteX1" fmla="*/ 990596 w 991475"/>
              <a:gd name="connsiteY1" fmla="*/ 852617 h 1568020"/>
              <a:gd name="connsiteX2" fmla="*/ 366715 w 991475"/>
              <a:gd name="connsiteY2" fmla="*/ 1533523 h 1568020"/>
              <a:gd name="connsiteX3" fmla="*/ 400052 w 991475"/>
              <a:gd name="connsiteY3" fmla="*/ 1345404 h 1568020"/>
              <a:gd name="connsiteX4" fmla="*/ 366714 w 991475"/>
              <a:gd name="connsiteY4" fmla="*/ 1528761 h 1568020"/>
              <a:gd name="connsiteX5" fmla="*/ 566740 w 991475"/>
              <a:gd name="connsiteY5" fmla="*/ 1559717 h 1568020"/>
              <a:gd name="connsiteX6" fmla="*/ 411949 w 991475"/>
              <a:gd name="connsiteY6" fmla="*/ 1554414 h 1568020"/>
              <a:gd name="connsiteX0" fmla="*/ 466721 w 991475"/>
              <a:gd name="connsiteY0" fmla="*/ 604967 h 1566427"/>
              <a:gd name="connsiteX1" fmla="*/ 243832 w 991475"/>
              <a:gd name="connsiteY1" fmla="*/ 1252947 h 1566427"/>
              <a:gd name="connsiteX0" fmla="*/ 0 w 991475"/>
              <a:gd name="connsiteY0" fmla="*/ 0 h 1566427"/>
              <a:gd name="connsiteX1" fmla="*/ 990596 w 991475"/>
              <a:gd name="connsiteY1" fmla="*/ 852617 h 1566427"/>
              <a:gd name="connsiteX2" fmla="*/ 366715 w 991475"/>
              <a:gd name="connsiteY2" fmla="*/ 1533523 h 1566427"/>
              <a:gd name="connsiteX3" fmla="*/ 400052 w 991475"/>
              <a:gd name="connsiteY3" fmla="*/ 1345404 h 1566427"/>
              <a:gd name="connsiteX4" fmla="*/ 366714 w 991475"/>
              <a:gd name="connsiteY4" fmla="*/ 1528761 h 1566427"/>
              <a:gd name="connsiteX5" fmla="*/ 566740 w 991475"/>
              <a:gd name="connsiteY5" fmla="*/ 1559717 h 1566427"/>
              <a:gd name="connsiteX6" fmla="*/ 376230 w 991475"/>
              <a:gd name="connsiteY6" fmla="*/ 1544889 h 1566427"/>
              <a:gd name="connsiteX0" fmla="*/ 466721 w 991475"/>
              <a:gd name="connsiteY0" fmla="*/ 604967 h 1568215"/>
              <a:gd name="connsiteX1" fmla="*/ 243832 w 991475"/>
              <a:gd name="connsiteY1" fmla="*/ 1252947 h 1568215"/>
              <a:gd name="connsiteX0" fmla="*/ 0 w 991475"/>
              <a:gd name="connsiteY0" fmla="*/ 0 h 1568215"/>
              <a:gd name="connsiteX1" fmla="*/ 990596 w 991475"/>
              <a:gd name="connsiteY1" fmla="*/ 852617 h 1568215"/>
              <a:gd name="connsiteX2" fmla="*/ 366715 w 991475"/>
              <a:gd name="connsiteY2" fmla="*/ 1533523 h 1568215"/>
              <a:gd name="connsiteX3" fmla="*/ 400052 w 991475"/>
              <a:gd name="connsiteY3" fmla="*/ 1345404 h 1568215"/>
              <a:gd name="connsiteX4" fmla="*/ 366714 w 991475"/>
              <a:gd name="connsiteY4" fmla="*/ 1528761 h 1568215"/>
              <a:gd name="connsiteX5" fmla="*/ 566740 w 991475"/>
              <a:gd name="connsiteY5" fmla="*/ 1559717 h 1568215"/>
              <a:gd name="connsiteX6" fmla="*/ 376230 w 991475"/>
              <a:gd name="connsiteY6" fmla="*/ 1544889 h 1568215"/>
              <a:gd name="connsiteX0" fmla="*/ 466721 w 991475"/>
              <a:gd name="connsiteY0" fmla="*/ 604967 h 1567061"/>
              <a:gd name="connsiteX1" fmla="*/ 243832 w 991475"/>
              <a:gd name="connsiteY1" fmla="*/ 1252947 h 1567061"/>
              <a:gd name="connsiteX0" fmla="*/ 0 w 991475"/>
              <a:gd name="connsiteY0" fmla="*/ 0 h 1567061"/>
              <a:gd name="connsiteX1" fmla="*/ 990596 w 991475"/>
              <a:gd name="connsiteY1" fmla="*/ 852617 h 1567061"/>
              <a:gd name="connsiteX2" fmla="*/ 366715 w 991475"/>
              <a:gd name="connsiteY2" fmla="*/ 1533523 h 1567061"/>
              <a:gd name="connsiteX3" fmla="*/ 400052 w 991475"/>
              <a:gd name="connsiteY3" fmla="*/ 1345404 h 1567061"/>
              <a:gd name="connsiteX4" fmla="*/ 366714 w 991475"/>
              <a:gd name="connsiteY4" fmla="*/ 1528761 h 1567061"/>
              <a:gd name="connsiteX5" fmla="*/ 566740 w 991475"/>
              <a:gd name="connsiteY5" fmla="*/ 1559717 h 1567061"/>
              <a:gd name="connsiteX6" fmla="*/ 376230 w 991475"/>
              <a:gd name="connsiteY6" fmla="*/ 1544889 h 1567061"/>
              <a:gd name="connsiteX0" fmla="*/ 222889 w 747643"/>
              <a:gd name="connsiteY0" fmla="*/ 573217 h 1535311"/>
              <a:gd name="connsiteX1" fmla="*/ 0 w 747643"/>
              <a:gd name="connsiteY1" fmla="*/ 1221197 h 1535311"/>
              <a:gd name="connsiteX0" fmla="*/ 41918 w 747643"/>
              <a:gd name="connsiteY0" fmla="*/ 0 h 1535311"/>
              <a:gd name="connsiteX1" fmla="*/ 746764 w 747643"/>
              <a:gd name="connsiteY1" fmla="*/ 820867 h 1535311"/>
              <a:gd name="connsiteX2" fmla="*/ 122883 w 747643"/>
              <a:gd name="connsiteY2" fmla="*/ 1501773 h 1535311"/>
              <a:gd name="connsiteX3" fmla="*/ 156220 w 747643"/>
              <a:gd name="connsiteY3" fmla="*/ 1313654 h 1535311"/>
              <a:gd name="connsiteX4" fmla="*/ 122882 w 747643"/>
              <a:gd name="connsiteY4" fmla="*/ 1497011 h 1535311"/>
              <a:gd name="connsiteX5" fmla="*/ 322908 w 747643"/>
              <a:gd name="connsiteY5" fmla="*/ 1527967 h 1535311"/>
              <a:gd name="connsiteX6" fmla="*/ 132398 w 747643"/>
              <a:gd name="connsiteY6" fmla="*/ 1513139 h 1535311"/>
              <a:gd name="connsiteX0" fmla="*/ 222889 w 747643"/>
              <a:gd name="connsiteY0" fmla="*/ 535117 h 1497211"/>
              <a:gd name="connsiteX1" fmla="*/ 0 w 747643"/>
              <a:gd name="connsiteY1" fmla="*/ 1183097 h 1497211"/>
              <a:gd name="connsiteX0" fmla="*/ 41918 w 747643"/>
              <a:gd name="connsiteY0" fmla="*/ 0 h 1497211"/>
              <a:gd name="connsiteX1" fmla="*/ 746764 w 747643"/>
              <a:gd name="connsiteY1" fmla="*/ 782767 h 1497211"/>
              <a:gd name="connsiteX2" fmla="*/ 122883 w 747643"/>
              <a:gd name="connsiteY2" fmla="*/ 1463673 h 1497211"/>
              <a:gd name="connsiteX3" fmla="*/ 156220 w 747643"/>
              <a:gd name="connsiteY3" fmla="*/ 1275554 h 1497211"/>
              <a:gd name="connsiteX4" fmla="*/ 122882 w 747643"/>
              <a:gd name="connsiteY4" fmla="*/ 1458911 h 1497211"/>
              <a:gd name="connsiteX5" fmla="*/ 322908 w 747643"/>
              <a:gd name="connsiteY5" fmla="*/ 1489867 h 1497211"/>
              <a:gd name="connsiteX6" fmla="*/ 132398 w 747643"/>
              <a:gd name="connsiteY6" fmla="*/ 1475039 h 1497211"/>
              <a:gd name="connsiteX0" fmla="*/ 180971 w 705725"/>
              <a:gd name="connsiteY0" fmla="*/ 53511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63521 w 705725"/>
              <a:gd name="connsiteY0" fmla="*/ 465267 h 1497211"/>
              <a:gd name="connsiteX1" fmla="*/ 320032 w 705725"/>
              <a:gd name="connsiteY1" fmla="*/ 897347 h 1497211"/>
              <a:gd name="connsiteX0" fmla="*/ 0 w 705725"/>
              <a:gd name="connsiteY0" fmla="*/ 0 h 1497211"/>
              <a:gd name="connsiteX1" fmla="*/ 704846 w 705725"/>
              <a:gd name="connsiteY1" fmla="*/ 782767 h 1497211"/>
              <a:gd name="connsiteX2" fmla="*/ 80965 w 705725"/>
              <a:gd name="connsiteY2" fmla="*/ 1463673 h 1497211"/>
              <a:gd name="connsiteX3" fmla="*/ 114302 w 705725"/>
              <a:gd name="connsiteY3" fmla="*/ 1275554 h 1497211"/>
              <a:gd name="connsiteX4" fmla="*/ 80964 w 705725"/>
              <a:gd name="connsiteY4" fmla="*/ 1458911 h 1497211"/>
              <a:gd name="connsiteX5" fmla="*/ 280990 w 705725"/>
              <a:gd name="connsiteY5" fmla="*/ 1489867 h 1497211"/>
              <a:gd name="connsiteX6" fmla="*/ 90480 w 705725"/>
              <a:gd name="connsiteY6" fmla="*/ 1475039 h 1497211"/>
              <a:gd name="connsiteX0" fmla="*/ 212721 w 654925"/>
              <a:gd name="connsiteY0" fmla="*/ 655767 h 1687711"/>
              <a:gd name="connsiteX1" fmla="*/ 269232 w 654925"/>
              <a:gd name="connsiteY1" fmla="*/ 1087847 h 1687711"/>
              <a:gd name="connsiteX0" fmla="*/ 0 w 654925"/>
              <a:gd name="connsiteY0" fmla="*/ 0 h 1687711"/>
              <a:gd name="connsiteX1" fmla="*/ 654046 w 654925"/>
              <a:gd name="connsiteY1" fmla="*/ 973267 h 1687711"/>
              <a:gd name="connsiteX2" fmla="*/ 30165 w 654925"/>
              <a:gd name="connsiteY2" fmla="*/ 1654173 h 1687711"/>
              <a:gd name="connsiteX3" fmla="*/ 63502 w 654925"/>
              <a:gd name="connsiteY3" fmla="*/ 1466054 h 1687711"/>
              <a:gd name="connsiteX4" fmla="*/ 30164 w 654925"/>
              <a:gd name="connsiteY4" fmla="*/ 1649411 h 1687711"/>
              <a:gd name="connsiteX5" fmla="*/ 230190 w 654925"/>
              <a:gd name="connsiteY5" fmla="*/ 1680367 h 1687711"/>
              <a:gd name="connsiteX6" fmla="*/ 39680 w 654925"/>
              <a:gd name="connsiteY6" fmla="*/ 1665539 h 1687711"/>
              <a:gd name="connsiteX0" fmla="*/ 212721 w 623221"/>
              <a:gd name="connsiteY0" fmla="*/ 656245 h 1688189"/>
              <a:gd name="connsiteX1" fmla="*/ 269232 w 623221"/>
              <a:gd name="connsiteY1" fmla="*/ 1088325 h 1688189"/>
              <a:gd name="connsiteX0" fmla="*/ 0 w 623221"/>
              <a:gd name="connsiteY0" fmla="*/ 478 h 1688189"/>
              <a:gd name="connsiteX1" fmla="*/ 622296 w 623221"/>
              <a:gd name="connsiteY1" fmla="*/ 732445 h 1688189"/>
              <a:gd name="connsiteX2" fmla="*/ 30165 w 623221"/>
              <a:gd name="connsiteY2" fmla="*/ 1654651 h 1688189"/>
              <a:gd name="connsiteX3" fmla="*/ 63502 w 623221"/>
              <a:gd name="connsiteY3" fmla="*/ 1466532 h 1688189"/>
              <a:gd name="connsiteX4" fmla="*/ 30164 w 623221"/>
              <a:gd name="connsiteY4" fmla="*/ 1649889 h 1688189"/>
              <a:gd name="connsiteX5" fmla="*/ 230190 w 623221"/>
              <a:gd name="connsiteY5" fmla="*/ 1680845 h 1688189"/>
              <a:gd name="connsiteX6" fmla="*/ 39680 w 623221"/>
              <a:gd name="connsiteY6" fmla="*/ 1666017 h 1688189"/>
              <a:gd name="connsiteX0" fmla="*/ 212721 w 673949"/>
              <a:gd name="connsiteY0" fmla="*/ 655767 h 1687711"/>
              <a:gd name="connsiteX1" fmla="*/ 269232 w 673949"/>
              <a:gd name="connsiteY1" fmla="*/ 1087847 h 1687711"/>
              <a:gd name="connsiteX0" fmla="*/ 0 w 673949"/>
              <a:gd name="connsiteY0" fmla="*/ 0 h 1687711"/>
              <a:gd name="connsiteX1" fmla="*/ 673096 w 673949"/>
              <a:gd name="connsiteY1" fmla="*/ 897067 h 1687711"/>
              <a:gd name="connsiteX2" fmla="*/ 30165 w 673949"/>
              <a:gd name="connsiteY2" fmla="*/ 1654173 h 1687711"/>
              <a:gd name="connsiteX3" fmla="*/ 63502 w 673949"/>
              <a:gd name="connsiteY3" fmla="*/ 1466054 h 1687711"/>
              <a:gd name="connsiteX4" fmla="*/ 30164 w 673949"/>
              <a:gd name="connsiteY4" fmla="*/ 1649411 h 1687711"/>
              <a:gd name="connsiteX5" fmla="*/ 230190 w 673949"/>
              <a:gd name="connsiteY5" fmla="*/ 1680367 h 1687711"/>
              <a:gd name="connsiteX6" fmla="*/ 39680 w 673949"/>
              <a:gd name="connsiteY6" fmla="*/ 1665539 h 1687711"/>
              <a:gd name="connsiteX0" fmla="*/ 212721 w 680291"/>
              <a:gd name="connsiteY0" fmla="*/ 655767 h 1687711"/>
              <a:gd name="connsiteX1" fmla="*/ 269232 w 680291"/>
              <a:gd name="connsiteY1" fmla="*/ 1087847 h 1687711"/>
              <a:gd name="connsiteX0" fmla="*/ 0 w 680291"/>
              <a:gd name="connsiteY0" fmla="*/ 0 h 1687711"/>
              <a:gd name="connsiteX1" fmla="*/ 679446 w 680291"/>
              <a:gd name="connsiteY1" fmla="*/ 928817 h 1687711"/>
              <a:gd name="connsiteX2" fmla="*/ 30165 w 680291"/>
              <a:gd name="connsiteY2" fmla="*/ 1654173 h 1687711"/>
              <a:gd name="connsiteX3" fmla="*/ 63502 w 680291"/>
              <a:gd name="connsiteY3" fmla="*/ 1466054 h 1687711"/>
              <a:gd name="connsiteX4" fmla="*/ 30164 w 680291"/>
              <a:gd name="connsiteY4" fmla="*/ 1649411 h 1687711"/>
              <a:gd name="connsiteX5" fmla="*/ 230190 w 680291"/>
              <a:gd name="connsiteY5" fmla="*/ 1680367 h 1687711"/>
              <a:gd name="connsiteX6" fmla="*/ 39680 w 680291"/>
              <a:gd name="connsiteY6" fmla="*/ 1665539 h 1687711"/>
              <a:gd name="connsiteX0" fmla="*/ 212721 w 679446"/>
              <a:gd name="connsiteY0" fmla="*/ 655767 h 1687711"/>
              <a:gd name="connsiteX1" fmla="*/ 269232 w 679446"/>
              <a:gd name="connsiteY1" fmla="*/ 1087847 h 1687711"/>
              <a:gd name="connsiteX0" fmla="*/ 0 w 679446"/>
              <a:gd name="connsiteY0" fmla="*/ 0 h 1687711"/>
              <a:gd name="connsiteX1" fmla="*/ 679446 w 679446"/>
              <a:gd name="connsiteY1" fmla="*/ 928817 h 1687711"/>
              <a:gd name="connsiteX2" fmla="*/ 30165 w 679446"/>
              <a:gd name="connsiteY2" fmla="*/ 1654173 h 1687711"/>
              <a:gd name="connsiteX3" fmla="*/ 63502 w 679446"/>
              <a:gd name="connsiteY3" fmla="*/ 1466054 h 1687711"/>
              <a:gd name="connsiteX4" fmla="*/ 30164 w 679446"/>
              <a:gd name="connsiteY4" fmla="*/ 1649411 h 1687711"/>
              <a:gd name="connsiteX5" fmla="*/ 230190 w 679446"/>
              <a:gd name="connsiteY5" fmla="*/ 1680367 h 1687711"/>
              <a:gd name="connsiteX6" fmla="*/ 39680 w 679446"/>
              <a:gd name="connsiteY6" fmla="*/ 1665539 h 1687711"/>
              <a:gd name="connsiteX0" fmla="*/ 212721 w 698496"/>
              <a:gd name="connsiteY0" fmla="*/ 657410 h 1689354"/>
              <a:gd name="connsiteX1" fmla="*/ 269232 w 698496"/>
              <a:gd name="connsiteY1" fmla="*/ 1089490 h 1689354"/>
              <a:gd name="connsiteX0" fmla="*/ 0 w 698496"/>
              <a:gd name="connsiteY0" fmla="*/ 1643 h 1689354"/>
              <a:gd name="connsiteX1" fmla="*/ 698496 w 698496"/>
              <a:gd name="connsiteY1" fmla="*/ 708210 h 1689354"/>
              <a:gd name="connsiteX2" fmla="*/ 30165 w 698496"/>
              <a:gd name="connsiteY2" fmla="*/ 1655816 h 1689354"/>
              <a:gd name="connsiteX3" fmla="*/ 63502 w 698496"/>
              <a:gd name="connsiteY3" fmla="*/ 1467697 h 1689354"/>
              <a:gd name="connsiteX4" fmla="*/ 30164 w 698496"/>
              <a:gd name="connsiteY4" fmla="*/ 1651054 h 1689354"/>
              <a:gd name="connsiteX5" fmla="*/ 230190 w 698496"/>
              <a:gd name="connsiteY5" fmla="*/ 1682010 h 1689354"/>
              <a:gd name="connsiteX6" fmla="*/ 39680 w 698496"/>
              <a:gd name="connsiteY6" fmla="*/ 1667182 h 1689354"/>
              <a:gd name="connsiteX0" fmla="*/ 212721 w 698496"/>
              <a:gd name="connsiteY0" fmla="*/ 655767 h 1687711"/>
              <a:gd name="connsiteX1" fmla="*/ 269232 w 698496"/>
              <a:gd name="connsiteY1" fmla="*/ 1087847 h 1687711"/>
              <a:gd name="connsiteX0" fmla="*/ 0 w 698496"/>
              <a:gd name="connsiteY0" fmla="*/ 0 h 1687711"/>
              <a:gd name="connsiteX1" fmla="*/ 698496 w 698496"/>
              <a:gd name="connsiteY1" fmla="*/ 706567 h 1687711"/>
              <a:gd name="connsiteX2" fmla="*/ 30165 w 698496"/>
              <a:gd name="connsiteY2" fmla="*/ 1654173 h 1687711"/>
              <a:gd name="connsiteX3" fmla="*/ 63502 w 698496"/>
              <a:gd name="connsiteY3" fmla="*/ 1466054 h 1687711"/>
              <a:gd name="connsiteX4" fmla="*/ 30164 w 698496"/>
              <a:gd name="connsiteY4" fmla="*/ 1649411 h 1687711"/>
              <a:gd name="connsiteX5" fmla="*/ 230190 w 698496"/>
              <a:gd name="connsiteY5" fmla="*/ 1680367 h 1687711"/>
              <a:gd name="connsiteX6" fmla="*/ 39680 w 698496"/>
              <a:gd name="connsiteY6" fmla="*/ 1665539 h 1687711"/>
              <a:gd name="connsiteX0" fmla="*/ 212721 w 710667"/>
              <a:gd name="connsiteY0" fmla="*/ 655767 h 1687711"/>
              <a:gd name="connsiteX1" fmla="*/ 269232 w 710667"/>
              <a:gd name="connsiteY1" fmla="*/ 1087847 h 1687711"/>
              <a:gd name="connsiteX0" fmla="*/ 0 w 710667"/>
              <a:gd name="connsiteY0" fmla="*/ 0 h 1687711"/>
              <a:gd name="connsiteX1" fmla="*/ 698496 w 710667"/>
              <a:gd name="connsiteY1" fmla="*/ 706567 h 1687711"/>
              <a:gd name="connsiteX2" fmla="*/ 30165 w 710667"/>
              <a:gd name="connsiteY2" fmla="*/ 1654173 h 1687711"/>
              <a:gd name="connsiteX3" fmla="*/ 63502 w 710667"/>
              <a:gd name="connsiteY3" fmla="*/ 1466054 h 1687711"/>
              <a:gd name="connsiteX4" fmla="*/ 30164 w 710667"/>
              <a:gd name="connsiteY4" fmla="*/ 1649411 h 1687711"/>
              <a:gd name="connsiteX5" fmla="*/ 230190 w 710667"/>
              <a:gd name="connsiteY5" fmla="*/ 1680367 h 1687711"/>
              <a:gd name="connsiteX6" fmla="*/ 39680 w 71066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212721 w 703597"/>
              <a:gd name="connsiteY0" fmla="*/ 655767 h 1687711"/>
              <a:gd name="connsiteX1" fmla="*/ 269232 w 703597"/>
              <a:gd name="connsiteY1" fmla="*/ 1087847 h 1687711"/>
              <a:gd name="connsiteX0" fmla="*/ 0 w 703597"/>
              <a:gd name="connsiteY0" fmla="*/ 0 h 1687711"/>
              <a:gd name="connsiteX1" fmla="*/ 698496 w 703597"/>
              <a:gd name="connsiteY1" fmla="*/ 706567 h 1687711"/>
              <a:gd name="connsiteX2" fmla="*/ 30165 w 703597"/>
              <a:gd name="connsiteY2" fmla="*/ 1654173 h 1687711"/>
              <a:gd name="connsiteX3" fmla="*/ 63502 w 703597"/>
              <a:gd name="connsiteY3" fmla="*/ 1466054 h 1687711"/>
              <a:gd name="connsiteX4" fmla="*/ 30164 w 703597"/>
              <a:gd name="connsiteY4" fmla="*/ 1649411 h 1687711"/>
              <a:gd name="connsiteX5" fmla="*/ 230190 w 703597"/>
              <a:gd name="connsiteY5" fmla="*/ 1680367 h 1687711"/>
              <a:gd name="connsiteX6" fmla="*/ 39680 w 703597"/>
              <a:gd name="connsiteY6" fmla="*/ 1665539 h 1687711"/>
              <a:gd name="connsiteX0" fmla="*/ 194603 w 685479"/>
              <a:gd name="connsiteY0" fmla="*/ 1177061 h 2209005"/>
              <a:gd name="connsiteX1" fmla="*/ 251114 w 685479"/>
              <a:gd name="connsiteY1" fmla="*/ 1609141 h 2209005"/>
              <a:gd name="connsiteX0" fmla="*/ 24611 w 685479"/>
              <a:gd name="connsiteY0" fmla="*/ 0 h 2209005"/>
              <a:gd name="connsiteX1" fmla="*/ 680378 w 685479"/>
              <a:gd name="connsiteY1" fmla="*/ 1227861 h 2209005"/>
              <a:gd name="connsiteX2" fmla="*/ 12047 w 685479"/>
              <a:gd name="connsiteY2" fmla="*/ 2175467 h 2209005"/>
              <a:gd name="connsiteX3" fmla="*/ 45384 w 685479"/>
              <a:gd name="connsiteY3" fmla="*/ 1987348 h 2209005"/>
              <a:gd name="connsiteX4" fmla="*/ 12046 w 685479"/>
              <a:gd name="connsiteY4" fmla="*/ 2170705 h 2209005"/>
              <a:gd name="connsiteX5" fmla="*/ 212072 w 685479"/>
              <a:gd name="connsiteY5" fmla="*/ 2201661 h 2209005"/>
              <a:gd name="connsiteX6" fmla="*/ 21562 w 685479"/>
              <a:gd name="connsiteY6" fmla="*/ 2186833 h 2209005"/>
              <a:gd name="connsiteX0" fmla="*/ 194603 w 558328"/>
              <a:gd name="connsiteY0" fmla="*/ 1177061 h 2209005"/>
              <a:gd name="connsiteX1" fmla="*/ 251114 w 558328"/>
              <a:gd name="connsiteY1" fmla="*/ 1609141 h 2209005"/>
              <a:gd name="connsiteX0" fmla="*/ 24611 w 558328"/>
              <a:gd name="connsiteY0" fmla="*/ 0 h 2209005"/>
              <a:gd name="connsiteX1" fmla="*/ 552191 w 558328"/>
              <a:gd name="connsiteY1" fmla="*/ 860392 h 2209005"/>
              <a:gd name="connsiteX2" fmla="*/ 12047 w 558328"/>
              <a:gd name="connsiteY2" fmla="*/ 2175467 h 2209005"/>
              <a:gd name="connsiteX3" fmla="*/ 45384 w 558328"/>
              <a:gd name="connsiteY3" fmla="*/ 1987348 h 2209005"/>
              <a:gd name="connsiteX4" fmla="*/ 12046 w 558328"/>
              <a:gd name="connsiteY4" fmla="*/ 2170705 h 2209005"/>
              <a:gd name="connsiteX5" fmla="*/ 212072 w 558328"/>
              <a:gd name="connsiteY5" fmla="*/ 2201661 h 2209005"/>
              <a:gd name="connsiteX6" fmla="*/ 21562 w 558328"/>
              <a:gd name="connsiteY6" fmla="*/ 2186833 h 2209005"/>
              <a:gd name="connsiteX0" fmla="*/ 194603 w 643055"/>
              <a:gd name="connsiteY0" fmla="*/ 1177061 h 2209005"/>
              <a:gd name="connsiteX1" fmla="*/ 251114 w 643055"/>
              <a:gd name="connsiteY1" fmla="*/ 1609141 h 2209005"/>
              <a:gd name="connsiteX0" fmla="*/ 24611 w 643055"/>
              <a:gd name="connsiteY0" fmla="*/ 0 h 2209005"/>
              <a:gd name="connsiteX1" fmla="*/ 637649 w 643055"/>
              <a:gd name="connsiteY1" fmla="*/ 988579 h 2209005"/>
              <a:gd name="connsiteX2" fmla="*/ 12047 w 643055"/>
              <a:gd name="connsiteY2" fmla="*/ 2175467 h 2209005"/>
              <a:gd name="connsiteX3" fmla="*/ 45384 w 643055"/>
              <a:gd name="connsiteY3" fmla="*/ 1987348 h 2209005"/>
              <a:gd name="connsiteX4" fmla="*/ 12046 w 643055"/>
              <a:gd name="connsiteY4" fmla="*/ 2170705 h 2209005"/>
              <a:gd name="connsiteX5" fmla="*/ 212072 w 643055"/>
              <a:gd name="connsiteY5" fmla="*/ 2201661 h 2209005"/>
              <a:gd name="connsiteX6" fmla="*/ 21562 w 643055"/>
              <a:gd name="connsiteY6" fmla="*/ 2186833 h 2209005"/>
              <a:gd name="connsiteX0" fmla="*/ 194603 w 600668"/>
              <a:gd name="connsiteY0" fmla="*/ 1177061 h 2209005"/>
              <a:gd name="connsiteX1" fmla="*/ 251114 w 600668"/>
              <a:gd name="connsiteY1" fmla="*/ 1609141 h 2209005"/>
              <a:gd name="connsiteX0" fmla="*/ 24611 w 600668"/>
              <a:gd name="connsiteY0" fmla="*/ 0 h 2209005"/>
              <a:gd name="connsiteX1" fmla="*/ 594920 w 600668"/>
              <a:gd name="connsiteY1" fmla="*/ 1022762 h 2209005"/>
              <a:gd name="connsiteX2" fmla="*/ 12047 w 600668"/>
              <a:gd name="connsiteY2" fmla="*/ 2175467 h 2209005"/>
              <a:gd name="connsiteX3" fmla="*/ 45384 w 600668"/>
              <a:gd name="connsiteY3" fmla="*/ 1987348 h 2209005"/>
              <a:gd name="connsiteX4" fmla="*/ 12046 w 600668"/>
              <a:gd name="connsiteY4" fmla="*/ 2170705 h 2209005"/>
              <a:gd name="connsiteX5" fmla="*/ 212072 w 600668"/>
              <a:gd name="connsiteY5" fmla="*/ 2201661 h 2209005"/>
              <a:gd name="connsiteX6" fmla="*/ 21562 w 600668"/>
              <a:gd name="connsiteY6" fmla="*/ 2186833 h 2209005"/>
              <a:gd name="connsiteX0" fmla="*/ 212721 w 618786"/>
              <a:gd name="connsiteY0" fmla="*/ 1177061 h 2209005"/>
              <a:gd name="connsiteX1" fmla="*/ 269232 w 618786"/>
              <a:gd name="connsiteY1" fmla="*/ 1609141 h 2209005"/>
              <a:gd name="connsiteX0" fmla="*/ 0 w 618786"/>
              <a:gd name="connsiteY0" fmla="*/ 0 h 2209005"/>
              <a:gd name="connsiteX1" fmla="*/ 613038 w 618786"/>
              <a:gd name="connsiteY1" fmla="*/ 1022762 h 2209005"/>
              <a:gd name="connsiteX2" fmla="*/ 30165 w 618786"/>
              <a:gd name="connsiteY2" fmla="*/ 2175467 h 2209005"/>
              <a:gd name="connsiteX3" fmla="*/ 63502 w 618786"/>
              <a:gd name="connsiteY3" fmla="*/ 1987348 h 2209005"/>
              <a:gd name="connsiteX4" fmla="*/ 30164 w 618786"/>
              <a:gd name="connsiteY4" fmla="*/ 2170705 h 2209005"/>
              <a:gd name="connsiteX5" fmla="*/ 230190 w 618786"/>
              <a:gd name="connsiteY5" fmla="*/ 2201661 h 2209005"/>
              <a:gd name="connsiteX6" fmla="*/ 39680 w 618786"/>
              <a:gd name="connsiteY6" fmla="*/ 2186833 h 2209005"/>
              <a:gd name="connsiteX0" fmla="*/ 212721 w 551069"/>
              <a:gd name="connsiteY0" fmla="*/ 1177061 h 2209005"/>
              <a:gd name="connsiteX1" fmla="*/ 269232 w 551069"/>
              <a:gd name="connsiteY1" fmla="*/ 1609141 h 2209005"/>
              <a:gd name="connsiteX0" fmla="*/ 0 w 551069"/>
              <a:gd name="connsiteY0" fmla="*/ 0 h 2209005"/>
              <a:gd name="connsiteX1" fmla="*/ 544672 w 551069"/>
              <a:gd name="connsiteY1" fmla="*/ 834755 h 2209005"/>
              <a:gd name="connsiteX2" fmla="*/ 30165 w 551069"/>
              <a:gd name="connsiteY2" fmla="*/ 2175467 h 2209005"/>
              <a:gd name="connsiteX3" fmla="*/ 63502 w 551069"/>
              <a:gd name="connsiteY3" fmla="*/ 1987348 h 2209005"/>
              <a:gd name="connsiteX4" fmla="*/ 30164 w 551069"/>
              <a:gd name="connsiteY4" fmla="*/ 2170705 h 2209005"/>
              <a:gd name="connsiteX5" fmla="*/ 230190 w 551069"/>
              <a:gd name="connsiteY5" fmla="*/ 2201661 h 2209005"/>
              <a:gd name="connsiteX6" fmla="*/ 39680 w 551069"/>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28758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212721 w 559526"/>
              <a:gd name="connsiteY0" fmla="*/ 1177061 h 2209005"/>
              <a:gd name="connsiteX1" fmla="*/ 269232 w 559526"/>
              <a:gd name="connsiteY1" fmla="*/ 1609141 h 2209005"/>
              <a:gd name="connsiteX0" fmla="*/ 0 w 559526"/>
              <a:gd name="connsiteY0" fmla="*/ 0 h 2209005"/>
              <a:gd name="connsiteX1" fmla="*/ 553218 w 559526"/>
              <a:gd name="connsiteY1" fmla="*/ 997125 h 2209005"/>
              <a:gd name="connsiteX2" fmla="*/ 30165 w 559526"/>
              <a:gd name="connsiteY2" fmla="*/ 2175467 h 2209005"/>
              <a:gd name="connsiteX3" fmla="*/ 63502 w 559526"/>
              <a:gd name="connsiteY3" fmla="*/ 1987348 h 2209005"/>
              <a:gd name="connsiteX4" fmla="*/ 30164 w 559526"/>
              <a:gd name="connsiteY4" fmla="*/ 2170705 h 2209005"/>
              <a:gd name="connsiteX5" fmla="*/ 230190 w 559526"/>
              <a:gd name="connsiteY5" fmla="*/ 2201661 h 2209005"/>
              <a:gd name="connsiteX6" fmla="*/ 39680 w 559526"/>
              <a:gd name="connsiteY6" fmla="*/ 2186833 h 2209005"/>
              <a:gd name="connsiteX0" fmla="*/ 194603 w 541408"/>
              <a:gd name="connsiteY0" fmla="*/ 1758175 h 2790119"/>
              <a:gd name="connsiteX1" fmla="*/ 251114 w 541408"/>
              <a:gd name="connsiteY1" fmla="*/ 2190255 h 2790119"/>
              <a:gd name="connsiteX0" fmla="*/ 16065 w 541408"/>
              <a:gd name="connsiteY0" fmla="*/ 0 h 2790119"/>
              <a:gd name="connsiteX1" fmla="*/ 535100 w 541408"/>
              <a:gd name="connsiteY1" fmla="*/ 1578239 h 2790119"/>
              <a:gd name="connsiteX2" fmla="*/ 12047 w 541408"/>
              <a:gd name="connsiteY2" fmla="*/ 2756581 h 2790119"/>
              <a:gd name="connsiteX3" fmla="*/ 45384 w 541408"/>
              <a:gd name="connsiteY3" fmla="*/ 2568462 h 2790119"/>
              <a:gd name="connsiteX4" fmla="*/ 12046 w 541408"/>
              <a:gd name="connsiteY4" fmla="*/ 2751819 h 2790119"/>
              <a:gd name="connsiteX5" fmla="*/ 212072 w 541408"/>
              <a:gd name="connsiteY5" fmla="*/ 2782775 h 2790119"/>
              <a:gd name="connsiteX6" fmla="*/ 21562 w 541408"/>
              <a:gd name="connsiteY6" fmla="*/ 2767947 h 2790119"/>
              <a:gd name="connsiteX0" fmla="*/ 194603 w 516046"/>
              <a:gd name="connsiteY0" fmla="*/ 1758175 h 2790119"/>
              <a:gd name="connsiteX1" fmla="*/ 251114 w 516046"/>
              <a:gd name="connsiteY1" fmla="*/ 2190255 h 2790119"/>
              <a:gd name="connsiteX0" fmla="*/ 16065 w 516046"/>
              <a:gd name="connsiteY0" fmla="*/ 0 h 2790119"/>
              <a:gd name="connsiteX1" fmla="*/ 509463 w 516046"/>
              <a:gd name="connsiteY1" fmla="*/ 1432960 h 2790119"/>
              <a:gd name="connsiteX2" fmla="*/ 12047 w 516046"/>
              <a:gd name="connsiteY2" fmla="*/ 2756581 h 2790119"/>
              <a:gd name="connsiteX3" fmla="*/ 45384 w 516046"/>
              <a:gd name="connsiteY3" fmla="*/ 2568462 h 2790119"/>
              <a:gd name="connsiteX4" fmla="*/ 12046 w 516046"/>
              <a:gd name="connsiteY4" fmla="*/ 2751819 h 2790119"/>
              <a:gd name="connsiteX5" fmla="*/ 212072 w 516046"/>
              <a:gd name="connsiteY5" fmla="*/ 2782775 h 2790119"/>
              <a:gd name="connsiteX6" fmla="*/ 21562 w 516046"/>
              <a:gd name="connsiteY6" fmla="*/ 2767947 h 279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046" h="2790119" stroke="0" extrusionOk="0">
                <a:moveTo>
                  <a:pt x="194603" y="1758175"/>
                </a:moveTo>
                <a:cubicBezTo>
                  <a:pt x="195826" y="2523282"/>
                  <a:pt x="531747" y="2077571"/>
                  <a:pt x="251114" y="2190255"/>
                </a:cubicBezTo>
              </a:path>
              <a:path w="516046" h="2790119" fill="none">
                <a:moveTo>
                  <a:pt x="16065" y="0"/>
                </a:moveTo>
                <a:cubicBezTo>
                  <a:pt x="393942" y="0"/>
                  <a:pt x="444721" y="941967"/>
                  <a:pt x="509463" y="1432960"/>
                </a:cubicBezTo>
                <a:cubicBezTo>
                  <a:pt x="581298" y="2165988"/>
                  <a:pt x="42210" y="2731293"/>
                  <a:pt x="12047" y="2756581"/>
                </a:cubicBezTo>
                <a:cubicBezTo>
                  <a:pt x="-30417" y="2698219"/>
                  <a:pt x="71182" y="2514181"/>
                  <a:pt x="45384" y="2568462"/>
                </a:cubicBezTo>
                <a:cubicBezTo>
                  <a:pt x="22762" y="2628786"/>
                  <a:pt x="-21290" y="2705078"/>
                  <a:pt x="12046" y="2751819"/>
                </a:cubicBezTo>
                <a:cubicBezTo>
                  <a:pt x="-7798" y="2787934"/>
                  <a:pt x="130317" y="2790407"/>
                  <a:pt x="212072" y="2782775"/>
                </a:cubicBezTo>
                <a:cubicBezTo>
                  <a:pt x="121980" y="2803718"/>
                  <a:pt x="39523" y="2773814"/>
                  <a:pt x="21562" y="2767947"/>
                </a:cubicBez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6409251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5. Load LR with EXC_RETURN code</a:t>
            </a:r>
          </a:p>
        </p:txBody>
      </p:sp>
      <p:sp>
        <p:nvSpPr>
          <p:cNvPr id="3" name="Content Placeholder 2"/>
          <p:cNvSpPr>
            <a:spLocks noGrp="1"/>
          </p:cNvSpPr>
          <p:nvPr>
            <p:ph idx="1"/>
          </p:nvPr>
        </p:nvSpPr>
        <p:spPr/>
        <p:txBody>
          <a:bodyPr/>
          <a:lstStyle/>
          <a:p>
            <a:r>
              <a:rPr lang="en-US" sz="2000"/>
              <a:t>EXC_RETURN value generated by CPU to provide information on how to return</a:t>
            </a:r>
          </a:p>
          <a:p>
            <a:pPr lvl="1"/>
            <a:r>
              <a:rPr lang="en-US"/>
              <a:t>Which SP to restore registers from? MSP (0) or PSP (1)</a:t>
            </a:r>
          </a:p>
          <a:p>
            <a:pPr lvl="1"/>
            <a:endParaRPr lang="en-US"/>
          </a:p>
          <a:p>
            <a:pPr lvl="1"/>
            <a:r>
              <a:rPr lang="en-US"/>
              <a:t>Which mode to return to? Handler (0) or Thread (1)</a:t>
            </a:r>
          </a:p>
          <a:p>
            <a:pPr lvl="5"/>
            <a:r>
              <a:rPr lang="en-US" sz="2000"/>
              <a:t>Another exception handler may have been running when this exception was requested</a:t>
            </a:r>
          </a:p>
        </p:txBody>
      </p:sp>
      <p:graphicFrame>
        <p:nvGraphicFramePr>
          <p:cNvPr id="4" name="Table 3"/>
          <p:cNvGraphicFramePr>
            <a:graphicFrameLocks noGrp="1"/>
          </p:cNvGraphicFramePr>
          <p:nvPr>
            <p:extLst>
              <p:ext uri="{D42A27DB-BD31-4B8C-83A1-F6EECF244321}">
                <p14:modId xmlns:p14="http://schemas.microsoft.com/office/powerpoint/2010/main" val="2152611892"/>
              </p:ext>
            </p:extLst>
          </p:nvPr>
        </p:nvGraphicFramePr>
        <p:xfrm>
          <a:off x="758191" y="3046730"/>
          <a:ext cx="10286367" cy="1483360"/>
        </p:xfrm>
        <a:graphic>
          <a:graphicData uri="http://schemas.openxmlformats.org/drawingml/2006/table">
            <a:tbl>
              <a:tblPr firstRow="1" bandRow="1">
                <a:tableStyleId>{5C22544A-7EE6-4342-B048-85BDC9FD1C3A}</a:tableStyleId>
              </a:tblPr>
              <a:tblGrid>
                <a:gridCol w="2401901">
                  <a:extLst>
                    <a:ext uri="{9D8B030D-6E8A-4147-A177-3AD203B41FA5}">
                      <a16:colId xmlns:a16="http://schemas.microsoft.com/office/drawing/2014/main" val="20000"/>
                    </a:ext>
                  </a:extLst>
                </a:gridCol>
                <a:gridCol w="2071830">
                  <a:extLst>
                    <a:ext uri="{9D8B030D-6E8A-4147-A177-3AD203B41FA5}">
                      <a16:colId xmlns:a16="http://schemas.microsoft.com/office/drawing/2014/main" val="20001"/>
                    </a:ext>
                  </a:extLst>
                </a:gridCol>
                <a:gridCol w="2054904">
                  <a:extLst>
                    <a:ext uri="{9D8B030D-6E8A-4147-A177-3AD203B41FA5}">
                      <a16:colId xmlns:a16="http://schemas.microsoft.com/office/drawing/2014/main" val="20002"/>
                    </a:ext>
                  </a:extLst>
                </a:gridCol>
                <a:gridCol w="3757732">
                  <a:extLst>
                    <a:ext uri="{9D8B030D-6E8A-4147-A177-3AD203B41FA5}">
                      <a16:colId xmlns:a16="http://schemas.microsoft.com/office/drawing/2014/main" val="20003"/>
                    </a:ext>
                  </a:extLst>
                </a:gridCol>
              </a:tblGrid>
              <a:tr h="370840">
                <a:tc>
                  <a:txBody>
                    <a:bodyPr/>
                    <a:lstStyle/>
                    <a:p>
                      <a:r>
                        <a:rPr lang="en-US"/>
                        <a:t>EXC_RETURN</a:t>
                      </a:r>
                    </a:p>
                  </a:txBody>
                  <a:tcPr marL="121872" marR="121872"/>
                </a:tc>
                <a:tc>
                  <a:txBody>
                    <a:bodyPr/>
                    <a:lstStyle/>
                    <a:p>
                      <a:r>
                        <a:rPr lang="en-US"/>
                        <a:t>Return Mode</a:t>
                      </a:r>
                    </a:p>
                  </a:txBody>
                  <a:tcPr marL="121872" marR="121872"/>
                </a:tc>
                <a:tc>
                  <a:txBody>
                    <a:bodyPr/>
                    <a:lstStyle/>
                    <a:p>
                      <a:r>
                        <a:rPr lang="en-US"/>
                        <a:t>Return Stack</a:t>
                      </a:r>
                    </a:p>
                  </a:txBody>
                  <a:tcPr marL="121872" marR="121872"/>
                </a:tc>
                <a:tc>
                  <a:txBody>
                    <a:bodyPr/>
                    <a:lstStyle/>
                    <a:p>
                      <a:r>
                        <a:rPr lang="en-US"/>
                        <a:t>Description</a:t>
                      </a:r>
                    </a:p>
                  </a:txBody>
                  <a:tcPr marL="121872" marR="121872"/>
                </a:tc>
                <a:extLst>
                  <a:ext uri="{0D108BD9-81ED-4DB2-BD59-A6C34878D82A}">
                    <a16:rowId xmlns:a16="http://schemas.microsoft.com/office/drawing/2014/main" val="10000"/>
                  </a:ext>
                </a:extLst>
              </a:tr>
              <a:tr h="370840">
                <a:tc>
                  <a:txBody>
                    <a:bodyPr/>
                    <a:lstStyle/>
                    <a:p>
                      <a:r>
                        <a:rPr lang="en-US"/>
                        <a:t>0xFFFF_FFF1</a:t>
                      </a:r>
                    </a:p>
                  </a:txBody>
                  <a:tcPr marL="121872" marR="121872"/>
                </a:tc>
                <a:tc>
                  <a:txBody>
                    <a:bodyPr/>
                    <a:lstStyle/>
                    <a:p>
                      <a:r>
                        <a:rPr lang="en-US"/>
                        <a:t>0 (Handler)</a:t>
                      </a:r>
                    </a:p>
                  </a:txBody>
                  <a:tcPr marL="121872" marR="121872"/>
                </a:tc>
                <a:tc>
                  <a:txBody>
                    <a:bodyPr/>
                    <a:lstStyle/>
                    <a:p>
                      <a:r>
                        <a:rPr lang="en-US"/>
                        <a:t>0 (MSP)</a:t>
                      </a:r>
                    </a:p>
                  </a:txBody>
                  <a:tcPr marL="121872" marR="121872"/>
                </a:tc>
                <a:tc>
                  <a:txBody>
                    <a:bodyPr/>
                    <a:lstStyle/>
                    <a:p>
                      <a:r>
                        <a:rPr lang="en-US"/>
                        <a:t>Return to exception handler</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0xFFFF_FFF9</a:t>
                      </a:r>
                    </a:p>
                  </a:txBody>
                  <a:tcPr marL="121872" marR="121872"/>
                </a:tc>
                <a:tc>
                  <a:txBody>
                    <a:bodyPr/>
                    <a:lstStyle/>
                    <a:p>
                      <a:r>
                        <a:rPr lang="en-US"/>
                        <a:t>1 (Thread)</a:t>
                      </a:r>
                    </a:p>
                  </a:txBody>
                  <a:tcPr marL="121872" marR="121872"/>
                </a:tc>
                <a:tc>
                  <a:txBody>
                    <a:bodyPr/>
                    <a:lstStyle/>
                    <a:p>
                      <a:r>
                        <a:rPr lang="en-US"/>
                        <a:t>0 (MSP)</a:t>
                      </a:r>
                    </a:p>
                  </a:txBody>
                  <a:tcPr marL="121872" marR="121872"/>
                </a:tc>
                <a:tc>
                  <a:txBody>
                    <a:bodyPr/>
                    <a:lstStyle/>
                    <a:p>
                      <a:r>
                        <a:rPr lang="en-US"/>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0xFFFF_FFFD</a:t>
                      </a:r>
                    </a:p>
                  </a:txBody>
                  <a:tcPr marL="121872" marR="12187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t>1 (Thread)</a:t>
                      </a:r>
                    </a:p>
                  </a:txBody>
                  <a:tcPr marL="121872" marR="121872"/>
                </a:tc>
                <a:tc>
                  <a:txBody>
                    <a:bodyPr/>
                    <a:lstStyle/>
                    <a:p>
                      <a:r>
                        <a:rPr lang="en-US"/>
                        <a:t>1 (PSP)</a:t>
                      </a:r>
                    </a:p>
                  </a:txBody>
                  <a:tcPr marL="121872" marR="121872"/>
                </a:tc>
                <a:tc>
                  <a:txBody>
                    <a:bodyPr/>
                    <a:lstStyle/>
                    <a:p>
                      <a:r>
                        <a:rPr lang="en-US"/>
                        <a:t>Return to thread with PSP</a:t>
                      </a:r>
                    </a:p>
                  </a:txBody>
                  <a:tcPr marL="121872" marR="121872"/>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9026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a:cs typeface="+mj-cs"/>
              </a:rPr>
              <a:t>Types of Interrupts </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vert="horz" lIns="0" tIns="0" rIns="0" bIns="0" rtlCol="0" anchor="t">
            <a:noAutofit/>
          </a:bodyPr>
          <a:lstStyle/>
          <a:p>
            <a:pPr marL="0" indent="0">
              <a:buNone/>
            </a:pPr>
            <a:r>
              <a:rPr lang="en-US" altLang="en-US">
                <a:ea typeface="ＭＳ Ｐゴシック" panose="020B0600070205080204" pitchFamily="34" charset="-128"/>
              </a:rPr>
              <a:t>Software &amp; Hardware Interrupts:</a:t>
            </a:r>
            <a:endParaRPr lang="en-US" altLang="en-US">
              <a:solidFill>
                <a:schemeClr val="accent5"/>
              </a:solidFill>
              <a:ea typeface="ＭＳ Ｐゴシック" panose="020B0600070205080204" pitchFamily="34" charset="-128"/>
            </a:endParaRPr>
          </a:p>
          <a:p>
            <a:r>
              <a:rPr lang="en-GB" sz="2400"/>
              <a:t>Software interrupts are interrupt signals that can be fired with specific software instructions. Some microcontrollers support native software interrupt instructions while others don’t have dedicated assembly instructions for the CPU to get an interrupt from the software. Describe the steps taken by the processor in handling interrupts and exceptions. </a:t>
            </a:r>
          </a:p>
          <a:p>
            <a:pPr marL="0" indent="0">
              <a:buNone/>
            </a:pPr>
            <a:endParaRPr lang="en-GB" sz="2400"/>
          </a:p>
          <a:p>
            <a:r>
              <a:rPr lang="en-GB" sz="2400">
                <a:ea typeface="ＭＳ Ｐゴシック"/>
              </a:rPr>
              <a:t>Hardware interrupts are generated by hardware peripherals in the microcontroller itself (like Timers, External IRQ pins, UART, SPI, etc.). Hardware modules fire various interrupt signals so the CPU gets notified about it and handles them as quickly as possible.</a:t>
            </a:r>
            <a:r>
              <a:rPr lang="en-GB">
                <a:ea typeface="ＭＳ Ｐゴシック"/>
              </a:rPr>
              <a:t> </a:t>
            </a:r>
            <a:endParaRPr lang="en-GB"/>
          </a:p>
        </p:txBody>
      </p:sp>
    </p:spTree>
    <p:extLst>
      <p:ext uri="{BB962C8B-B14F-4D97-AF65-F5344CB8AC3E}">
        <p14:creationId xmlns:p14="http://schemas.microsoft.com/office/powerpoint/2010/main" val="1164182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6. Start executing exception handler</a:t>
            </a:r>
          </a:p>
        </p:txBody>
      </p:sp>
      <p:sp>
        <p:nvSpPr>
          <p:cNvPr id="3" name="Content Placeholder 2"/>
          <p:cNvSpPr>
            <a:spLocks noGrp="1"/>
          </p:cNvSpPr>
          <p:nvPr>
            <p:ph idx="1"/>
          </p:nvPr>
        </p:nvSpPr>
        <p:spPr/>
        <p:txBody>
          <a:bodyPr/>
          <a:lstStyle/>
          <a:p>
            <a:r>
              <a:rPr lang="en-US" sz="2000"/>
              <a:t>Exception handler starts running, unless preempted by a higher-priority exception</a:t>
            </a:r>
          </a:p>
          <a:p>
            <a:endParaRPr lang="en-US" sz="2000"/>
          </a:p>
          <a:p>
            <a:r>
              <a:rPr lang="en-US" sz="2000"/>
              <a:t>Exception handler may save additional registers on stack</a:t>
            </a:r>
          </a:p>
          <a:p>
            <a:pPr lvl="1"/>
            <a:r>
              <a:rPr lang="en-US"/>
              <a:t>E.g. if handler may call a subroutine, LR and R4 must be saved</a:t>
            </a:r>
          </a:p>
          <a:p>
            <a:pPr lvl="1"/>
            <a:endParaRPr lang="en-US"/>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2289" y="4114801"/>
            <a:ext cx="4924425" cy="50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7649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8000" y="1524001"/>
            <a:ext cx="3067050" cy="314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76" y="1200150"/>
            <a:ext cx="2066925" cy="489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a:t>After handler has saved more context</a:t>
            </a:r>
          </a:p>
        </p:txBody>
      </p:sp>
      <p:grpSp>
        <p:nvGrpSpPr>
          <p:cNvPr id="8" name="Group 7"/>
          <p:cNvGrpSpPr/>
          <p:nvPr/>
        </p:nvGrpSpPr>
        <p:grpSpPr>
          <a:xfrm>
            <a:off x="5495416" y="1482306"/>
            <a:ext cx="5858385" cy="4537494"/>
            <a:chOff x="4800861" y="2024191"/>
            <a:chExt cx="5858385" cy="4537494"/>
          </a:xfrm>
        </p:grpSpPr>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Line Callout 2 4"/>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R4</a:t>
              </a:r>
            </a:p>
          </p:txBody>
        </p:sp>
        <p:sp>
          <p:nvSpPr>
            <p:cNvPr id="10" name="Line Callout 2 9"/>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LR</a:t>
              </a:r>
            </a:p>
          </p:txBody>
        </p:sp>
        <p:sp>
          <p:nvSpPr>
            <p:cNvPr id="11" name="Line Callout 2 10"/>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R0</a:t>
              </a:r>
            </a:p>
          </p:txBody>
        </p:sp>
        <p:sp>
          <p:nvSpPr>
            <p:cNvPr id="14" name="Line Callout 2 13"/>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LR</a:t>
              </a:r>
            </a:p>
          </p:txBody>
        </p:sp>
        <p:sp>
          <p:nvSpPr>
            <p:cNvPr id="15" name="Line Callout 2 14"/>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PC</a:t>
              </a:r>
            </a:p>
          </p:txBody>
        </p:sp>
        <p:sp>
          <p:nvSpPr>
            <p:cNvPr id="16" name="Line Callout 2 15"/>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a:t>
              </a:r>
              <a:r>
                <a:rPr lang="en-US" err="1">
                  <a:solidFill>
                    <a:schemeClr val="bg2">
                      <a:lumMod val="75000"/>
                    </a:schemeClr>
                  </a:solidFill>
                </a:rPr>
                <a:t>xPSR</a:t>
              </a:r>
              <a:endParaRPr lang="en-US">
                <a:solidFill>
                  <a:schemeClr val="bg2">
                    <a:lumMod val="75000"/>
                  </a:schemeClr>
                </a:solidFill>
              </a:endParaRPr>
            </a:p>
          </p:txBody>
        </p:sp>
        <p:sp>
          <p:nvSpPr>
            <p:cNvPr id="20" name="Line Callout 2 19"/>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R3</a:t>
              </a:r>
            </a:p>
          </p:txBody>
        </p:sp>
        <p:sp>
          <p:nvSpPr>
            <p:cNvPr id="21" name="Line Callout 2 20"/>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R12</a:t>
              </a:r>
            </a:p>
          </p:txBody>
        </p:sp>
        <p:sp>
          <p:nvSpPr>
            <p:cNvPr id="22" name="Line Callout 2 21"/>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R1</a:t>
              </a:r>
            </a:p>
          </p:txBody>
        </p:sp>
        <p:sp>
          <p:nvSpPr>
            <p:cNvPr id="23" name="Line Callout 2 22"/>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R2</a:t>
              </a:r>
            </a:p>
          </p:txBody>
        </p:sp>
      </p:grpSp>
      <p:sp>
        <p:nvSpPr>
          <p:cNvPr id="24" name="Line Callout 2 23"/>
          <p:cNvSpPr/>
          <p:nvPr/>
        </p:nvSpPr>
        <p:spPr bwMode="auto">
          <a:xfrm>
            <a:off x="3505100" y="5187802"/>
            <a:ext cx="2514701" cy="1212999"/>
          </a:xfrm>
          <a:prstGeom prst="borderCallout2">
            <a:avLst>
              <a:gd name="adj1" fmla="val 19435"/>
              <a:gd name="adj2" fmla="val -1724"/>
              <a:gd name="adj3" fmla="val 19435"/>
              <a:gd name="adj4" fmla="val -11380"/>
              <a:gd name="adj5" fmla="val -110299"/>
              <a:gd name="adj6" fmla="val -37584"/>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latin typeface="+mj-lt"/>
              </a:rPr>
              <a:t>SP value reduced since registers have been pushed onto stack</a:t>
            </a:r>
          </a:p>
        </p:txBody>
      </p:sp>
      <p:sp>
        <p:nvSpPr>
          <p:cNvPr id="9" name="Oval 8"/>
          <p:cNvSpPr/>
          <p:nvPr/>
        </p:nvSpPr>
        <p:spPr>
          <a:xfrm>
            <a:off x="4762450" y="1600200"/>
            <a:ext cx="1409751" cy="319454"/>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1251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Exiting an exception handler</a:t>
            </a:r>
          </a:p>
        </p:txBody>
      </p:sp>
      <p:sp>
        <p:nvSpPr>
          <p:cNvPr id="3" name="Content Placeholder 2"/>
          <p:cNvSpPr>
            <a:spLocks noGrp="1"/>
          </p:cNvSpPr>
          <p:nvPr>
            <p:ph idx="1"/>
          </p:nvPr>
        </p:nvSpPr>
        <p:spPr/>
        <p:txBody>
          <a:bodyPr/>
          <a:lstStyle/>
          <a:p>
            <a:pPr marL="457200" indent="-457200">
              <a:buFont typeface="+mj-lt"/>
              <a:buAutoNum type="arabicPeriod"/>
            </a:pPr>
            <a:r>
              <a:rPr lang="en-US" sz="2000"/>
              <a:t>Execute instruction triggering exception return processing</a:t>
            </a:r>
          </a:p>
          <a:p>
            <a:pPr marL="457200" indent="-457200">
              <a:buFont typeface="+mj-lt"/>
              <a:buAutoNum type="arabicPeriod"/>
            </a:pPr>
            <a:r>
              <a:rPr lang="en-US" sz="2000"/>
              <a:t>Select return stack, restore context from that stack</a:t>
            </a:r>
          </a:p>
          <a:p>
            <a:pPr marL="457200" indent="-457200">
              <a:buFont typeface="+mj-lt"/>
              <a:buAutoNum type="arabicPeriod"/>
            </a:pPr>
            <a:r>
              <a:rPr lang="en-US" sz="2000"/>
              <a:t>Resume execution of code at restored address</a:t>
            </a:r>
          </a:p>
        </p:txBody>
      </p:sp>
    </p:spTree>
    <p:extLst>
      <p:ext uri="{BB962C8B-B14F-4D97-AF65-F5344CB8AC3E}">
        <p14:creationId xmlns:p14="http://schemas.microsoft.com/office/powerpoint/2010/main" val="323814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1. Execute instruction for exception return</a:t>
            </a:r>
          </a:p>
        </p:txBody>
      </p:sp>
      <p:sp>
        <p:nvSpPr>
          <p:cNvPr id="3" name="Content Placeholder 2"/>
          <p:cNvSpPr>
            <a:spLocks noGrp="1"/>
          </p:cNvSpPr>
          <p:nvPr>
            <p:ph idx="1"/>
          </p:nvPr>
        </p:nvSpPr>
        <p:spPr/>
        <p:txBody>
          <a:bodyPr/>
          <a:lstStyle/>
          <a:p>
            <a:r>
              <a:rPr lang="en-US" sz="2000"/>
              <a:t>No “return from interrupt” instruction</a:t>
            </a:r>
          </a:p>
          <a:p>
            <a:r>
              <a:rPr lang="en-US" sz="2000"/>
              <a:t>Use regular instruction instead</a:t>
            </a:r>
          </a:p>
          <a:p>
            <a:pPr lvl="1"/>
            <a:r>
              <a:rPr lang="en-US"/>
              <a:t>BX LR - Branch to address in LR by loading PC with LR contents</a:t>
            </a:r>
          </a:p>
          <a:p>
            <a:pPr lvl="1"/>
            <a:r>
              <a:rPr lang="en-US"/>
              <a:t>POP …, PC - Pop address from stack into PC</a:t>
            </a:r>
          </a:p>
          <a:p>
            <a:r>
              <a:rPr lang="en-US" sz="2000"/>
              <a:t>… with a special value EXC_RETURN loaded into the PC to trigger exception handling processing</a:t>
            </a:r>
          </a:p>
          <a:p>
            <a:pPr lvl="1"/>
            <a:r>
              <a:rPr lang="en-US"/>
              <a:t>BX LR used if EXC_RETURN is still in LR</a:t>
            </a:r>
          </a:p>
          <a:p>
            <a:pPr lvl="1"/>
            <a:r>
              <a:rPr lang="en-US"/>
              <a:t>If EXC_RETURN has been saved on stack, then use POP</a:t>
            </a:r>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52600" y="3535681"/>
            <a:ext cx="4343400" cy="4454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6499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What will be popped from stack?</a:t>
            </a:r>
          </a:p>
        </p:txBody>
      </p:sp>
      <p:sp>
        <p:nvSpPr>
          <p:cNvPr id="3" name="Content Placeholder 2"/>
          <p:cNvSpPr>
            <a:spLocks noGrp="1"/>
          </p:cNvSpPr>
          <p:nvPr>
            <p:ph idx="1"/>
          </p:nvPr>
        </p:nvSpPr>
        <p:spPr/>
        <p:txBody>
          <a:bodyPr/>
          <a:lstStyle/>
          <a:p>
            <a:r>
              <a:rPr lang="en-US" sz="2000"/>
              <a:t>R4: 0x4040_0000</a:t>
            </a:r>
          </a:p>
          <a:p>
            <a:r>
              <a:rPr lang="en-US" sz="2000"/>
              <a:t>PC: 0xFFFF_FFF9</a:t>
            </a:r>
          </a:p>
        </p:txBody>
      </p:sp>
      <p:grpSp>
        <p:nvGrpSpPr>
          <p:cNvPr id="21" name="Group 20"/>
          <p:cNvGrpSpPr/>
          <p:nvPr/>
        </p:nvGrpSpPr>
        <p:grpSpPr>
          <a:xfrm>
            <a:off x="4864231" y="1996809"/>
            <a:ext cx="5858385" cy="4537494"/>
            <a:chOff x="4800861" y="2024191"/>
            <a:chExt cx="5858385" cy="4537494"/>
          </a:xfrm>
        </p:grpSpPr>
        <p:pic>
          <p:nvPicPr>
            <p:cNvPr id="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861" y="3429000"/>
              <a:ext cx="5559958" cy="195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Line Callout 2 22"/>
            <p:cNvSpPr/>
            <p:nvPr/>
          </p:nvSpPr>
          <p:spPr bwMode="auto">
            <a:xfrm rot="18434846">
              <a:off x="6470554"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R4</a:t>
              </a:r>
            </a:p>
          </p:txBody>
        </p:sp>
        <p:sp>
          <p:nvSpPr>
            <p:cNvPr id="24" name="Line Callout 2 23"/>
            <p:cNvSpPr/>
            <p:nvPr/>
          </p:nvSpPr>
          <p:spPr bwMode="auto">
            <a:xfrm rot="18434846">
              <a:off x="7301433" y="2528010"/>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LR</a:t>
              </a:r>
            </a:p>
          </p:txBody>
        </p:sp>
        <p:sp>
          <p:nvSpPr>
            <p:cNvPr id="25" name="Line Callout 2 24"/>
            <p:cNvSpPr/>
            <p:nvPr/>
          </p:nvSpPr>
          <p:spPr bwMode="auto">
            <a:xfrm rot="18434846">
              <a:off x="81396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R0</a:t>
              </a:r>
            </a:p>
          </p:txBody>
        </p:sp>
        <p:sp>
          <p:nvSpPr>
            <p:cNvPr id="26" name="Line Callout 2 25"/>
            <p:cNvSpPr/>
            <p:nvPr/>
          </p:nvSpPr>
          <p:spPr bwMode="auto">
            <a:xfrm rot="2900078">
              <a:off x="78403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LR</a:t>
              </a:r>
            </a:p>
          </p:txBody>
        </p:sp>
        <p:sp>
          <p:nvSpPr>
            <p:cNvPr id="27" name="Line Callout 2 26"/>
            <p:cNvSpPr/>
            <p:nvPr/>
          </p:nvSpPr>
          <p:spPr bwMode="auto">
            <a:xfrm rot="2900078">
              <a:off x="86785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PC</a:t>
              </a:r>
            </a:p>
          </p:txBody>
        </p:sp>
        <p:sp>
          <p:nvSpPr>
            <p:cNvPr id="28" name="Line Callout 2 27"/>
            <p:cNvSpPr/>
            <p:nvPr/>
          </p:nvSpPr>
          <p:spPr bwMode="auto">
            <a:xfrm rot="2900078">
              <a:off x="9516780" y="5642272"/>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a:t>
              </a:r>
              <a:r>
                <a:rPr lang="en-US" err="1">
                  <a:solidFill>
                    <a:schemeClr val="bg2">
                      <a:lumMod val="75000"/>
                    </a:schemeClr>
                  </a:solidFill>
                </a:rPr>
                <a:t>xPSR</a:t>
              </a:r>
              <a:endParaRPr lang="en-US">
                <a:solidFill>
                  <a:schemeClr val="bg2">
                    <a:lumMod val="75000"/>
                  </a:schemeClr>
                </a:solidFill>
              </a:endParaRPr>
            </a:p>
          </p:txBody>
        </p:sp>
        <p:sp>
          <p:nvSpPr>
            <p:cNvPr id="29" name="Line Callout 2 28"/>
            <p:cNvSpPr/>
            <p:nvPr/>
          </p:nvSpPr>
          <p:spPr bwMode="auto">
            <a:xfrm rot="2900078">
              <a:off x="6202585"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R3</a:t>
              </a:r>
            </a:p>
          </p:txBody>
        </p:sp>
        <p:sp>
          <p:nvSpPr>
            <p:cNvPr id="30" name="Line Callout 2 29"/>
            <p:cNvSpPr/>
            <p:nvPr/>
          </p:nvSpPr>
          <p:spPr bwMode="auto">
            <a:xfrm rot="2900078">
              <a:off x="7002180" y="5598375"/>
              <a:ext cx="1420873" cy="417953"/>
            </a:xfrm>
            <a:prstGeom prst="borderCallout2">
              <a:avLst>
                <a:gd name="adj1" fmla="val 18750"/>
                <a:gd name="adj2" fmla="val -8333"/>
                <a:gd name="adj3" fmla="val 18750"/>
                <a:gd name="adj4" fmla="val -16667"/>
                <a:gd name="adj5" fmla="val -56652"/>
                <a:gd name="adj6" fmla="val -47242"/>
              </a:avLst>
            </a:prstGeom>
            <a:solidFill>
              <a:schemeClr val="bg1">
                <a:lumMod val="95000"/>
              </a:schemeClr>
            </a:solidFill>
            <a:ln w="25400"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R12</a:t>
              </a:r>
            </a:p>
          </p:txBody>
        </p:sp>
        <p:sp>
          <p:nvSpPr>
            <p:cNvPr id="31" name="Line Callout 2 30"/>
            <p:cNvSpPr/>
            <p:nvPr/>
          </p:nvSpPr>
          <p:spPr bwMode="auto">
            <a:xfrm rot="18434846">
              <a:off x="8951332"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R1</a:t>
              </a:r>
            </a:p>
          </p:txBody>
        </p:sp>
        <p:sp>
          <p:nvSpPr>
            <p:cNvPr id="32" name="Line Callout 2 31"/>
            <p:cNvSpPr/>
            <p:nvPr/>
          </p:nvSpPr>
          <p:spPr bwMode="auto">
            <a:xfrm rot="18434846">
              <a:off x="9739833" y="2525651"/>
              <a:ext cx="1420873" cy="417953"/>
            </a:xfrm>
            <a:prstGeom prst="borderCallout2">
              <a:avLst>
                <a:gd name="adj1" fmla="val 18750"/>
                <a:gd name="adj2" fmla="val -8333"/>
                <a:gd name="adj3" fmla="val 18750"/>
                <a:gd name="adj4" fmla="val -16667"/>
                <a:gd name="adj5" fmla="val 90987"/>
                <a:gd name="adj6" fmla="val -65602"/>
              </a:avLst>
            </a:prstGeom>
            <a:solidFill>
              <a:schemeClr val="bg1">
                <a:lumMod val="95000"/>
              </a:schemeClr>
            </a:solidFill>
            <a:ln w="28575" cap="flat" cmpd="sng" algn="ctr">
              <a:solidFill>
                <a:schemeClr val="bg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solidFill>
                    <a:schemeClr val="bg2">
                      <a:lumMod val="75000"/>
                    </a:schemeClr>
                  </a:solidFill>
                </a:rPr>
                <a:t>Saved R2</a:t>
              </a:r>
            </a:p>
          </p:txBody>
        </p:sp>
      </p:gr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2362201"/>
            <a:ext cx="1752600" cy="4151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485024" y="1656792"/>
            <a:ext cx="3162986" cy="324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0845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2. Select stack, restore context</a:t>
            </a:r>
          </a:p>
        </p:txBody>
      </p:sp>
      <p:sp>
        <p:nvSpPr>
          <p:cNvPr id="3" name="Content Placeholder 2"/>
          <p:cNvSpPr>
            <a:spLocks noGrp="1"/>
          </p:cNvSpPr>
          <p:nvPr>
            <p:ph idx="1"/>
          </p:nvPr>
        </p:nvSpPr>
        <p:spPr>
          <a:xfrm>
            <a:off x="479425" y="1325880"/>
            <a:ext cx="11233150" cy="4793566"/>
          </a:xfrm>
        </p:spPr>
        <p:txBody>
          <a:bodyPr/>
          <a:lstStyle/>
          <a:p>
            <a:r>
              <a:rPr lang="en-US" sz="2000"/>
              <a:t>Check EXC_RETURN (bit 2) to determine from which SP to pop the context</a:t>
            </a:r>
          </a:p>
          <a:p>
            <a:endParaRPr lang="en-US"/>
          </a:p>
          <a:p>
            <a:endParaRPr lang="en-US"/>
          </a:p>
          <a:p>
            <a:endParaRPr lang="en-US"/>
          </a:p>
          <a:p>
            <a:endParaRPr lang="en-US" sz="100"/>
          </a:p>
          <a:p>
            <a:endParaRPr lang="en-US" sz="2000"/>
          </a:p>
          <a:p>
            <a:r>
              <a:rPr lang="en-US" sz="2000"/>
              <a:t>Pop the registers from that stack</a:t>
            </a:r>
          </a:p>
          <a:p>
            <a:endParaRPr lang="en-US"/>
          </a:p>
        </p:txBody>
      </p:sp>
      <p:graphicFrame>
        <p:nvGraphicFramePr>
          <p:cNvPr id="8" name="Table 7"/>
          <p:cNvGraphicFramePr>
            <a:graphicFrameLocks noGrp="1"/>
          </p:cNvGraphicFramePr>
          <p:nvPr/>
        </p:nvGraphicFramePr>
        <p:xfrm>
          <a:off x="876054" y="1717040"/>
          <a:ext cx="9868147" cy="1483360"/>
        </p:xfrm>
        <a:graphic>
          <a:graphicData uri="http://schemas.openxmlformats.org/drawingml/2006/table">
            <a:tbl>
              <a:tblPr firstRow="1" bandRow="1">
                <a:tableStyleId>{5C22544A-7EE6-4342-B048-85BDC9FD1C3A}</a:tableStyleId>
              </a:tblPr>
              <a:tblGrid>
                <a:gridCol w="2401901">
                  <a:extLst>
                    <a:ext uri="{9D8B030D-6E8A-4147-A177-3AD203B41FA5}">
                      <a16:colId xmlns:a16="http://schemas.microsoft.com/office/drawing/2014/main" val="20000"/>
                    </a:ext>
                  </a:extLst>
                </a:gridCol>
                <a:gridCol w="2054904">
                  <a:extLst>
                    <a:ext uri="{9D8B030D-6E8A-4147-A177-3AD203B41FA5}">
                      <a16:colId xmlns:a16="http://schemas.microsoft.com/office/drawing/2014/main" val="20001"/>
                    </a:ext>
                  </a:extLst>
                </a:gridCol>
                <a:gridCol w="5411342">
                  <a:extLst>
                    <a:ext uri="{9D8B030D-6E8A-4147-A177-3AD203B41FA5}">
                      <a16:colId xmlns:a16="http://schemas.microsoft.com/office/drawing/2014/main" val="20002"/>
                    </a:ext>
                  </a:extLst>
                </a:gridCol>
              </a:tblGrid>
              <a:tr h="370840">
                <a:tc>
                  <a:txBody>
                    <a:bodyPr/>
                    <a:lstStyle/>
                    <a:p>
                      <a:r>
                        <a:rPr lang="en-US" sz="1600"/>
                        <a:t>EXC_RETURN</a:t>
                      </a:r>
                    </a:p>
                  </a:txBody>
                  <a:tcPr marL="121872" marR="121872"/>
                </a:tc>
                <a:tc>
                  <a:txBody>
                    <a:bodyPr/>
                    <a:lstStyle/>
                    <a:p>
                      <a:r>
                        <a:rPr lang="en-US" sz="1600"/>
                        <a:t>Return Stack</a:t>
                      </a:r>
                    </a:p>
                  </a:txBody>
                  <a:tcPr marL="121872" marR="121872"/>
                </a:tc>
                <a:tc>
                  <a:txBody>
                    <a:bodyPr/>
                    <a:lstStyle/>
                    <a:p>
                      <a:r>
                        <a:rPr lang="en-US" sz="1600"/>
                        <a:t>Description</a:t>
                      </a:r>
                    </a:p>
                  </a:txBody>
                  <a:tcPr marL="121872" marR="121872"/>
                </a:tc>
                <a:extLst>
                  <a:ext uri="{0D108BD9-81ED-4DB2-BD59-A6C34878D82A}">
                    <a16:rowId xmlns:a16="http://schemas.microsoft.com/office/drawing/2014/main" val="10000"/>
                  </a:ext>
                </a:extLst>
              </a:tr>
              <a:tr h="370840">
                <a:tc>
                  <a:txBody>
                    <a:bodyPr/>
                    <a:lstStyle/>
                    <a:p>
                      <a:r>
                        <a:rPr lang="en-US" sz="1600"/>
                        <a:t>0xFFFF_FFF1</a:t>
                      </a:r>
                    </a:p>
                  </a:txBody>
                  <a:tcPr marL="121872" marR="121872"/>
                </a:tc>
                <a:tc>
                  <a:txBody>
                    <a:bodyPr/>
                    <a:lstStyle/>
                    <a:p>
                      <a:r>
                        <a:rPr lang="en-US" sz="1600"/>
                        <a:t>0 (MSP)</a:t>
                      </a:r>
                    </a:p>
                  </a:txBody>
                  <a:tcPr marL="121872" marR="121872"/>
                </a:tc>
                <a:tc>
                  <a:txBody>
                    <a:bodyPr/>
                    <a:lstStyle/>
                    <a:p>
                      <a:r>
                        <a:rPr lang="en-US" sz="1600"/>
                        <a:t>Return to exception handler with MSP</a:t>
                      </a:r>
                    </a:p>
                  </a:txBody>
                  <a:tcPr marL="121872" marR="121872"/>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0xFFFF_FFF9</a:t>
                      </a:r>
                    </a:p>
                  </a:txBody>
                  <a:tcPr marL="121872" marR="121872"/>
                </a:tc>
                <a:tc>
                  <a:txBody>
                    <a:bodyPr/>
                    <a:lstStyle/>
                    <a:p>
                      <a:r>
                        <a:rPr lang="en-US" sz="1600"/>
                        <a:t>0 (MSP)</a:t>
                      </a:r>
                    </a:p>
                  </a:txBody>
                  <a:tcPr marL="121872" marR="121872"/>
                </a:tc>
                <a:tc>
                  <a:txBody>
                    <a:bodyPr/>
                    <a:lstStyle/>
                    <a:p>
                      <a:r>
                        <a:rPr lang="en-US" sz="1600"/>
                        <a:t>Return to thread with MSP</a:t>
                      </a:r>
                    </a:p>
                  </a:txBody>
                  <a:tcPr marL="121872" marR="121872"/>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a:t>0xFFFF_FFFD</a:t>
                      </a:r>
                    </a:p>
                  </a:txBody>
                  <a:tcPr marL="121872" marR="121872"/>
                </a:tc>
                <a:tc>
                  <a:txBody>
                    <a:bodyPr/>
                    <a:lstStyle/>
                    <a:p>
                      <a:r>
                        <a:rPr lang="en-US" sz="1600"/>
                        <a:t>1 (PSP)</a:t>
                      </a:r>
                    </a:p>
                  </a:txBody>
                  <a:tcPr marL="121872" marR="121872"/>
                </a:tc>
                <a:tc>
                  <a:txBody>
                    <a:bodyPr/>
                    <a:lstStyle/>
                    <a:p>
                      <a:r>
                        <a:rPr lang="en-US" sz="1600"/>
                        <a:t>Return to thread with PSP</a:t>
                      </a:r>
                    </a:p>
                  </a:txBody>
                  <a:tcPr marL="121872" marR="121872"/>
                </a:tc>
                <a:extLst>
                  <a:ext uri="{0D108BD9-81ED-4DB2-BD59-A6C34878D82A}">
                    <a16:rowId xmlns:a16="http://schemas.microsoft.com/office/drawing/2014/main" val="10003"/>
                  </a:ext>
                </a:extLst>
              </a:tr>
            </a:tbl>
          </a:graphicData>
        </a:graphic>
      </p:graphicFrame>
      <p:graphicFrame>
        <p:nvGraphicFramePr>
          <p:cNvPr id="11" name="Table 10"/>
          <p:cNvGraphicFramePr>
            <a:graphicFrameLocks noGrp="1"/>
          </p:cNvGraphicFramePr>
          <p:nvPr/>
        </p:nvGraphicFramePr>
        <p:xfrm>
          <a:off x="664200" y="3962404"/>
          <a:ext cx="10537201" cy="2438397"/>
        </p:xfrm>
        <a:graphic>
          <a:graphicData uri="http://schemas.openxmlformats.org/drawingml/2006/table">
            <a:tbl>
              <a:tblPr firstRow="1" bandRow="1">
                <a:tableStyleId>{2D5ABB26-0587-4C30-8999-92F81FD0307C}</a:tableStyleId>
              </a:tblPr>
              <a:tblGrid>
                <a:gridCol w="1828800">
                  <a:extLst>
                    <a:ext uri="{9D8B030D-6E8A-4147-A177-3AD203B41FA5}">
                      <a16:colId xmlns:a16="http://schemas.microsoft.com/office/drawing/2014/main" val="20000"/>
                    </a:ext>
                  </a:extLst>
                </a:gridCol>
                <a:gridCol w="1224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gridCol w="4284001">
                  <a:extLst>
                    <a:ext uri="{9D8B030D-6E8A-4147-A177-3AD203B41FA5}">
                      <a16:colId xmlns:a16="http://schemas.microsoft.com/office/drawing/2014/main" val="20003"/>
                    </a:ext>
                  </a:extLst>
                </a:gridCol>
              </a:tblGrid>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endParaRPr lang="en-GB" sz="160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&lt;previous&gt;</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a:t>         SP points</a:t>
                      </a:r>
                      <a:r>
                        <a:rPr lang="en-GB" sz="1600" baseline="0"/>
                        <a:t> here after handler</a:t>
                      </a:r>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a:t>
                      </a:r>
                      <a:r>
                        <a:rPr lang="en-GB" sz="1600" baseline="0"/>
                        <a:t> + 0x1C</a:t>
                      </a:r>
                      <a:endParaRPr lang="en-GB" sz="160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err="1"/>
                        <a:t>xPSR</a:t>
                      </a:r>
                      <a:endParaRPr lang="en-GB" sz="1600"/>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+ 0x18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PC</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270933">
                <a:tc>
                  <a:txBody>
                    <a:bodyPr/>
                    <a:lstStyle/>
                    <a:p>
                      <a:pPr algn="r"/>
                      <a:r>
                        <a:rPr lang="en-GB" sz="1600"/>
                        <a:t>Decreasing</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+ 0x14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LR</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270933">
                <a:tc>
                  <a:txBody>
                    <a:bodyPr/>
                    <a:lstStyle/>
                    <a:p>
                      <a:pPr algn="r"/>
                      <a:r>
                        <a:rPr lang="en-GB" sz="1600"/>
                        <a:t>memory</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+ 0x10</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R12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270933">
                <a:tc>
                  <a:txBody>
                    <a:bodyPr/>
                    <a:lstStyle/>
                    <a:p>
                      <a:pPr algn="r"/>
                      <a:r>
                        <a:rPr lang="en-GB" sz="1600"/>
                        <a:t>address</a:t>
                      </a:r>
                    </a:p>
                  </a:txBody>
                  <a:tcPr marR="180000"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+ 0x0C</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R3</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+ 0x08</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R2</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 + 0x04</a:t>
                      </a:r>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R1</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270933">
                <a:tc>
                  <a:txBody>
                    <a:bodyPr/>
                    <a:lstStyle/>
                    <a:p>
                      <a:endParaRPr lang="en-GB" sz="1600"/>
                    </a:p>
                  </a:txBody>
                  <a:tcPr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r"/>
                      <a:r>
                        <a:rPr lang="en-GB" sz="1600"/>
                        <a:t>SP</a:t>
                      </a:r>
                      <a:r>
                        <a:rPr lang="en-GB" sz="1600" baseline="0"/>
                        <a:t> + 0x00</a:t>
                      </a:r>
                      <a:endParaRPr lang="en-GB" sz="1600"/>
                    </a:p>
                  </a:txBody>
                  <a:tcPr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a:r>
                        <a:rPr lang="en-GB" sz="1600"/>
                        <a:t>R0</a:t>
                      </a:r>
                    </a:p>
                  </a:txBody>
                  <a:tcPr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baseline="0"/>
                        <a:t>         </a:t>
                      </a:r>
                      <a:r>
                        <a:rPr lang="en-GB" sz="1600"/>
                        <a:t>SP points</a:t>
                      </a:r>
                      <a:r>
                        <a:rPr lang="en-GB" sz="1600" baseline="0"/>
                        <a:t> here during handler</a:t>
                      </a:r>
                      <a:endParaRPr lang="en-GB" sz="1600"/>
                    </a:p>
                  </a:txBody>
                  <a:tcPr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bl>
          </a:graphicData>
        </a:graphic>
      </p:graphicFrame>
      <p:cxnSp>
        <p:nvCxnSpPr>
          <p:cNvPr id="12" name="Straight Arrow Connector 11"/>
          <p:cNvCxnSpPr/>
          <p:nvPr/>
        </p:nvCxnSpPr>
        <p:spPr>
          <a:xfrm flipH="1">
            <a:off x="6934200" y="4087905"/>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flipH="1">
            <a:off x="6934200" y="6248400"/>
            <a:ext cx="533400" cy="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a:off x="2509800" y="3962400"/>
            <a:ext cx="0" cy="2438400"/>
          </a:xfrm>
          <a:prstGeom prst="straightConnector1">
            <a:avLst/>
          </a:prstGeom>
          <a:ln>
            <a:tailEnd type="arrow"/>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142378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Example</a:t>
            </a:r>
          </a:p>
        </p:txBody>
      </p:sp>
      <p:sp>
        <p:nvSpPr>
          <p:cNvPr id="3" name="Content Placeholder 2"/>
          <p:cNvSpPr>
            <a:spLocks noGrp="1"/>
          </p:cNvSpPr>
          <p:nvPr>
            <p:ph idx="1"/>
          </p:nvPr>
        </p:nvSpPr>
        <p:spPr/>
        <p:txBody>
          <a:bodyPr/>
          <a:lstStyle/>
          <a:p>
            <a:r>
              <a:rPr lang="en-US" sz="2000"/>
              <a:t>PC=0xFFFF_FFF9, so return to thread mode with main stack pointer</a:t>
            </a:r>
          </a:p>
          <a:p>
            <a:r>
              <a:rPr lang="en-US" sz="2000"/>
              <a:t>Pop exception stack frame from stack back into registers</a:t>
            </a:r>
          </a:p>
          <a:p>
            <a:endParaRPr lang="en-US"/>
          </a:p>
        </p:txBody>
      </p:sp>
      <p:grpSp>
        <p:nvGrpSpPr>
          <p:cNvPr id="16" name="Group 15"/>
          <p:cNvGrpSpPr/>
          <p:nvPr/>
        </p:nvGrpSpPr>
        <p:grpSpPr>
          <a:xfrm>
            <a:off x="2667000" y="2373412"/>
            <a:ext cx="6232874" cy="4103589"/>
            <a:chOff x="3942813" y="2038977"/>
            <a:chExt cx="6918532" cy="4555011"/>
          </a:xfrm>
        </p:grpSpPr>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813" y="3335498"/>
              <a:ext cx="6722806" cy="2227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Line Callout 2 17"/>
            <p:cNvSpPr/>
            <p:nvPr/>
          </p:nvSpPr>
          <p:spPr bwMode="auto">
            <a:xfrm rot="18434846">
              <a:off x="5837088" y="2542786"/>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R0</a:t>
              </a:r>
            </a:p>
          </p:txBody>
        </p:sp>
        <p:sp>
          <p:nvSpPr>
            <p:cNvPr id="19" name="Line Callout 2 18"/>
            <p:cNvSpPr/>
            <p:nvPr/>
          </p:nvSpPr>
          <p:spPr bwMode="auto">
            <a:xfrm rot="18434846">
              <a:off x="6903889"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R1</a:t>
              </a:r>
            </a:p>
          </p:txBody>
        </p:sp>
        <p:sp>
          <p:nvSpPr>
            <p:cNvPr id="20" name="Line Callout 2 19"/>
            <p:cNvSpPr/>
            <p:nvPr/>
          </p:nvSpPr>
          <p:spPr bwMode="auto">
            <a:xfrm rot="18434846">
              <a:off x="78845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R2</a:t>
              </a:r>
            </a:p>
          </p:txBody>
        </p:sp>
        <p:sp>
          <p:nvSpPr>
            <p:cNvPr id="21" name="Line Callout 2 20"/>
            <p:cNvSpPr/>
            <p:nvPr/>
          </p:nvSpPr>
          <p:spPr bwMode="auto">
            <a:xfrm rot="18434846">
              <a:off x="88751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R3</a:t>
              </a:r>
            </a:p>
          </p:txBody>
        </p:sp>
        <p:sp>
          <p:nvSpPr>
            <p:cNvPr id="22" name="Line Callout 2 21"/>
            <p:cNvSpPr/>
            <p:nvPr/>
          </p:nvSpPr>
          <p:spPr bwMode="auto">
            <a:xfrm rot="18434846">
              <a:off x="9941932" y="2540437"/>
              <a:ext cx="1420873" cy="417953"/>
            </a:xfrm>
            <a:prstGeom prst="borderCallout2">
              <a:avLst>
                <a:gd name="adj1" fmla="val 18750"/>
                <a:gd name="adj2" fmla="val -8333"/>
                <a:gd name="adj3" fmla="val 18750"/>
                <a:gd name="adj4" fmla="val -16667"/>
                <a:gd name="adj5" fmla="val 90987"/>
                <a:gd name="adj6" fmla="val -65602"/>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R12</a:t>
              </a:r>
            </a:p>
          </p:txBody>
        </p:sp>
        <p:sp>
          <p:nvSpPr>
            <p:cNvPr id="23" name="Line Callout 2 22"/>
            <p:cNvSpPr/>
            <p:nvPr/>
          </p:nvSpPr>
          <p:spPr bwMode="auto">
            <a:xfrm rot="2900078">
              <a:off x="56305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LR</a:t>
              </a:r>
            </a:p>
          </p:txBody>
        </p:sp>
        <p:sp>
          <p:nvSpPr>
            <p:cNvPr id="24" name="Line Callout 2 23"/>
            <p:cNvSpPr/>
            <p:nvPr/>
          </p:nvSpPr>
          <p:spPr bwMode="auto">
            <a:xfrm rot="2900078">
              <a:off x="664324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PC</a:t>
              </a:r>
            </a:p>
          </p:txBody>
        </p:sp>
        <p:sp>
          <p:nvSpPr>
            <p:cNvPr id="25" name="Line Callout 2 24"/>
            <p:cNvSpPr/>
            <p:nvPr/>
          </p:nvSpPr>
          <p:spPr bwMode="auto">
            <a:xfrm rot="2900078">
              <a:off x="7611780" y="5674575"/>
              <a:ext cx="1420873" cy="417953"/>
            </a:xfrm>
            <a:prstGeom prst="borderCallout2">
              <a:avLst>
                <a:gd name="adj1" fmla="val 18750"/>
                <a:gd name="adj2" fmla="val -8333"/>
                <a:gd name="adj3" fmla="val 18750"/>
                <a:gd name="adj4" fmla="val -16667"/>
                <a:gd name="adj5" fmla="val -56652"/>
                <a:gd name="adj6" fmla="val -47242"/>
              </a:avLst>
            </a:prstGeom>
            <a:solidFill>
              <a:schemeClr val="bg1"/>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r>
                <a:rPr lang="en-US"/>
                <a:t>Saved </a:t>
              </a:r>
              <a:r>
                <a:rPr lang="en-US" err="1"/>
                <a:t>xPSR</a:t>
              </a:r>
              <a:endParaRPr lang="en-US"/>
            </a:p>
          </p:txBody>
        </p:sp>
      </p:grpSp>
    </p:spTree>
    <p:extLst>
      <p:ext uri="{BB962C8B-B14F-4D97-AF65-F5344CB8AC3E}">
        <p14:creationId xmlns:p14="http://schemas.microsoft.com/office/powerpoint/2010/main" val="380157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3. Resume executing previous main thread code</a:t>
            </a:r>
          </a:p>
        </p:txBody>
      </p:sp>
      <p:sp>
        <p:nvSpPr>
          <p:cNvPr id="11" name="Content Placeholder 10"/>
          <p:cNvSpPr>
            <a:spLocks noGrp="1"/>
          </p:cNvSpPr>
          <p:nvPr>
            <p:ph idx="1"/>
          </p:nvPr>
        </p:nvSpPr>
        <p:spPr/>
        <p:txBody>
          <a:bodyPr/>
          <a:lstStyle/>
          <a:p>
            <a:r>
              <a:rPr lang="en-US" sz="2000"/>
              <a:t>Exception handling registers have been restored: R0, R1, R2, R3, R12, LR, PC, </a:t>
            </a:r>
            <a:r>
              <a:rPr lang="en-US" sz="2000" err="1"/>
              <a:t>xPSR</a:t>
            </a:r>
            <a:endParaRPr lang="en-US" sz="2000"/>
          </a:p>
          <a:p>
            <a:r>
              <a:rPr lang="en-US" sz="2000"/>
              <a:t>SP is back to previous value</a:t>
            </a:r>
          </a:p>
          <a:p>
            <a:r>
              <a:rPr lang="en-US" sz="2000"/>
              <a:t>Back in thread mode</a:t>
            </a:r>
          </a:p>
          <a:p>
            <a:r>
              <a:rPr lang="en-US" sz="2000"/>
              <a:t>Next instruction to execute is at 0x0000_0A70</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616440" y="1131010"/>
            <a:ext cx="199072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585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2"/>
          <p:cNvSpPr>
            <a:spLocks noGrp="1" noChangeArrowheads="1"/>
          </p:cNvSpPr>
          <p:nvPr>
            <p:ph type="title"/>
            <p:custDataLst>
              <p:tags r:id="rId1"/>
            </p:custDataLst>
          </p:nvPr>
        </p:nvSpPr>
        <p:spPr/>
        <p:txBody>
          <a:bodyPr>
            <a:normAutofit/>
          </a:bodyPr>
          <a:lstStyle/>
          <a:p>
            <a:r>
              <a:rPr lang="en-US" sz="3200"/>
              <a:t>Microcontroller interrupts</a:t>
            </a:r>
          </a:p>
        </p:txBody>
      </p:sp>
      <p:sp>
        <p:nvSpPr>
          <p:cNvPr id="6147" name="Rectangle 3"/>
          <p:cNvSpPr>
            <a:spLocks noGrp="1" noChangeArrowheads="1"/>
          </p:cNvSpPr>
          <p:nvPr>
            <p:ph idx="1"/>
            <p:custDataLst>
              <p:tags r:id="rId2"/>
            </p:custDataLst>
          </p:nvPr>
        </p:nvSpPr>
        <p:spPr/>
        <p:txBody>
          <a:bodyPr/>
          <a:lstStyle/>
          <a:p>
            <a:r>
              <a:rPr lang="en-US" sz="2000"/>
              <a:t>Types of interrupts:</a:t>
            </a:r>
          </a:p>
          <a:p>
            <a:pPr lvl="1"/>
            <a:r>
              <a:rPr lang="en-US"/>
              <a:t>Hardware interrupts </a:t>
            </a:r>
          </a:p>
          <a:p>
            <a:pPr lvl="5"/>
            <a:r>
              <a:rPr lang="en-US" sz="2000" i="1"/>
              <a:t>Asynchronous</a:t>
            </a:r>
            <a:r>
              <a:rPr lang="en-US" sz="2000"/>
              <a:t>: not related to what code the processor is currently executing</a:t>
            </a:r>
          </a:p>
          <a:p>
            <a:pPr lvl="5"/>
            <a:r>
              <a:rPr lang="en-US" sz="2000"/>
              <a:t>Examples: interrupt is asserted, character is received on serial port, or ADC converter finishes conversion</a:t>
            </a:r>
          </a:p>
          <a:p>
            <a:pPr lvl="1"/>
            <a:r>
              <a:rPr lang="en-US"/>
              <a:t>Exceptions, faults, software interrupts </a:t>
            </a:r>
          </a:p>
          <a:p>
            <a:pPr lvl="5"/>
            <a:r>
              <a:rPr lang="en-US" sz="2000" i="1"/>
              <a:t>Synchronous</a:t>
            </a:r>
            <a:r>
              <a:rPr lang="en-US" sz="2000"/>
              <a:t>: are the result of specific instructions executing</a:t>
            </a:r>
          </a:p>
          <a:p>
            <a:pPr lvl="5"/>
            <a:r>
              <a:rPr lang="en-US" sz="2000"/>
              <a:t>Examples: undefined instructions, overflow occurs for a given instruction</a:t>
            </a:r>
          </a:p>
          <a:p>
            <a:pPr lvl="1"/>
            <a:r>
              <a:rPr lang="en-US"/>
              <a:t>We can enable and disable (</a:t>
            </a:r>
            <a:r>
              <a:rPr lang="en-US" i="1"/>
              <a:t>mask</a:t>
            </a:r>
            <a:r>
              <a:rPr lang="en-US"/>
              <a:t>) most interrupts as needed (</a:t>
            </a:r>
            <a:r>
              <a:rPr lang="en-US" i="1" err="1"/>
              <a:t>maskable</a:t>
            </a:r>
            <a:r>
              <a:rPr lang="en-US"/>
              <a:t>), others are </a:t>
            </a:r>
            <a:r>
              <a:rPr lang="en-US" i="1"/>
              <a:t>non-</a:t>
            </a:r>
            <a:r>
              <a:rPr lang="en-US" i="1" err="1"/>
              <a:t>maskable</a:t>
            </a:r>
            <a:endParaRPr lang="en-US" i="1"/>
          </a:p>
          <a:p>
            <a:r>
              <a:rPr lang="en-US" sz="2000"/>
              <a:t>Interrupt service routine (ISR) </a:t>
            </a:r>
          </a:p>
          <a:p>
            <a:pPr lvl="1"/>
            <a:r>
              <a:rPr lang="en-US"/>
              <a:t>Subroutine which processor is </a:t>
            </a:r>
            <a:r>
              <a:rPr lang="en-US" i="1"/>
              <a:t>forced to execute </a:t>
            </a:r>
            <a:r>
              <a:rPr lang="en-US"/>
              <a:t>to respond to a </a:t>
            </a:r>
            <a:r>
              <a:rPr lang="en-US" i="1"/>
              <a:t>specific event</a:t>
            </a:r>
          </a:p>
          <a:p>
            <a:pPr lvl="1"/>
            <a:r>
              <a:rPr lang="en-US"/>
              <a:t>After ISR completes, MCU goes back to previously executing code</a:t>
            </a:r>
          </a:p>
        </p:txBody>
      </p:sp>
    </p:spTree>
    <p:extLst>
      <p:ext uri="{BB962C8B-B14F-4D97-AF65-F5344CB8AC3E}">
        <p14:creationId xmlns:p14="http://schemas.microsoft.com/office/powerpoint/2010/main" val="3306067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ChangeArrowheads="1"/>
          </p:cNvSpPr>
          <p:nvPr>
            <p:ph type="title"/>
            <p:custDataLst>
              <p:tags r:id="rId1"/>
            </p:custDataLst>
          </p:nvPr>
        </p:nvSpPr>
        <p:spPr/>
        <p:txBody>
          <a:bodyPr>
            <a:normAutofit/>
          </a:bodyPr>
          <a:lstStyle/>
          <a:p>
            <a:r>
              <a:rPr lang="en-US" sz="3200"/>
              <a:t>Interrupt response latency</a:t>
            </a:r>
          </a:p>
        </p:txBody>
      </p:sp>
      <p:sp>
        <p:nvSpPr>
          <p:cNvPr id="14339" name="Rectangle 3"/>
          <p:cNvSpPr>
            <a:spLocks noGrp="1" noChangeArrowheads="1"/>
          </p:cNvSpPr>
          <p:nvPr>
            <p:ph idx="1"/>
            <p:custDataLst>
              <p:tags r:id="rId2"/>
            </p:custDataLst>
          </p:nvPr>
        </p:nvSpPr>
        <p:spPr/>
        <p:txBody>
          <a:bodyPr/>
          <a:lstStyle/>
          <a:p>
            <a:r>
              <a:rPr lang="en-US" sz="2000"/>
              <a:t>Latency = time delay</a:t>
            </a:r>
          </a:p>
          <a:p>
            <a:endParaRPr lang="en-US" sz="2000"/>
          </a:p>
          <a:p>
            <a:r>
              <a:rPr lang="en-US" sz="2000"/>
              <a:t>Why do we care?</a:t>
            </a:r>
          </a:p>
          <a:p>
            <a:pPr lvl="1"/>
            <a:r>
              <a:rPr lang="en-US"/>
              <a:t>This is overhead which wastes time, and increases as the interrupt rate rises.</a:t>
            </a:r>
          </a:p>
          <a:p>
            <a:pPr lvl="1"/>
            <a:r>
              <a:rPr lang="en-US"/>
              <a:t>This delays our response to external events, which may or may not be acceptable for the application, such as sampling an analog waveform.</a:t>
            </a:r>
          </a:p>
          <a:p>
            <a:endParaRPr lang="en-US" sz="2000"/>
          </a:p>
          <a:p>
            <a:r>
              <a:rPr lang="en-US" sz="2000"/>
              <a:t>How long does it take?</a:t>
            </a:r>
          </a:p>
          <a:p>
            <a:pPr lvl="1"/>
            <a:r>
              <a:rPr lang="en-US"/>
              <a:t>Finish executing the current instruction or abandon it</a:t>
            </a:r>
          </a:p>
          <a:p>
            <a:pPr lvl="1"/>
            <a:r>
              <a:rPr lang="en-US"/>
              <a:t>Push various registers on to the stack, fetch vector</a:t>
            </a:r>
          </a:p>
          <a:p>
            <a:pPr lvl="5"/>
            <a:r>
              <a:rPr lang="en-US" err="1"/>
              <a:t>C</a:t>
            </a:r>
            <a:r>
              <a:rPr lang="en-US" baseline="-25000" err="1"/>
              <a:t>IntResponseOvhd</a:t>
            </a:r>
            <a:r>
              <a:rPr lang="en-US"/>
              <a:t>: </a:t>
            </a:r>
            <a:r>
              <a:rPr lang="en-US" sz="2000"/>
              <a:t>Overhead for responding to each interrupt</a:t>
            </a:r>
          </a:p>
          <a:p>
            <a:pPr lvl="1"/>
            <a:r>
              <a:rPr lang="en-US"/>
              <a:t>If we have external memory with wait states, this takes longer</a:t>
            </a:r>
          </a:p>
        </p:txBody>
      </p:sp>
    </p:spTree>
    <p:extLst>
      <p:ext uri="{BB962C8B-B14F-4D97-AF65-F5344CB8AC3E}">
        <p14:creationId xmlns:p14="http://schemas.microsoft.com/office/powerpoint/2010/main" val="4138657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a:cs typeface="+mj-cs"/>
              </a:rPr>
              <a:t>Types of Interrupts </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a:ea typeface="ＭＳ Ｐゴシック" panose="020B0600070205080204" pitchFamily="34" charset="-128"/>
              </a:rPr>
              <a:t>External &amp; Internal Interrupts:</a:t>
            </a:r>
            <a:endParaRPr lang="en-US" altLang="en-US">
              <a:solidFill>
                <a:schemeClr val="accent5"/>
              </a:solidFill>
              <a:ea typeface="ＭＳ Ｐゴシック" panose="020B0600070205080204" pitchFamily="34" charset="-128"/>
            </a:endParaRPr>
          </a:p>
          <a:p>
            <a:r>
              <a:rPr lang="en-GB" sz="2400"/>
              <a:t>Internal interrupts are generated by internal events within the microcontroller itself, such as timers, ADC, UART, or any other peripheral events.</a:t>
            </a:r>
          </a:p>
          <a:p>
            <a:pPr marL="0" indent="0">
              <a:buNone/>
            </a:pPr>
            <a:endParaRPr lang="en-GB" sz="2400"/>
          </a:p>
          <a:p>
            <a:r>
              <a:rPr lang="en-GB" sz="2400"/>
              <a:t>External interrupts on the other hand are triggered by external signals applied to specific pins of the microcontroller. Those pins are usually referred to as IRQ pins (interrupt request pins). Which directly fire interrupt signals to the CPU when a certain external event occurs, that’s why those interrupts are known as external interrupts.</a:t>
            </a:r>
            <a:endParaRPr lang="en-GB"/>
          </a:p>
        </p:txBody>
      </p:sp>
    </p:spTree>
    <p:extLst>
      <p:ext uri="{BB962C8B-B14F-4D97-AF65-F5344CB8AC3E}">
        <p14:creationId xmlns:p14="http://schemas.microsoft.com/office/powerpoint/2010/main" val="2440410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ChangeArrowheads="1"/>
          </p:cNvSpPr>
          <p:nvPr>
            <p:ph type="title"/>
          </p:nvPr>
        </p:nvSpPr>
        <p:spPr/>
        <p:txBody>
          <a:bodyPr>
            <a:normAutofit/>
          </a:bodyPr>
          <a:lstStyle/>
          <a:p>
            <a:r>
              <a:rPr lang="en-US" sz="3200"/>
              <a:t>Maximum interrupt rate</a:t>
            </a:r>
          </a:p>
        </p:txBody>
      </p:sp>
      <p:sp>
        <p:nvSpPr>
          <p:cNvPr id="15363" name="Rectangle 3"/>
          <p:cNvSpPr>
            <a:spLocks noGrp="1" noChangeArrowheads="1"/>
          </p:cNvSpPr>
          <p:nvPr>
            <p:ph idx="1"/>
          </p:nvPr>
        </p:nvSpPr>
        <p:spPr/>
        <p:txBody>
          <a:bodyPr/>
          <a:lstStyle/>
          <a:p>
            <a:r>
              <a:rPr lang="en-US" sz="2000"/>
              <a:t>We can only handle so many interrupts per second</a:t>
            </a:r>
          </a:p>
          <a:p>
            <a:pPr lvl="1"/>
            <a:r>
              <a:rPr lang="en-US" err="1"/>
              <a:t>F</a:t>
            </a:r>
            <a:r>
              <a:rPr lang="en-US" baseline="-25000" err="1"/>
              <a:t>Max_Int</a:t>
            </a:r>
            <a:r>
              <a:rPr lang="en-US"/>
              <a:t>: maximum interrupt frequency</a:t>
            </a:r>
          </a:p>
          <a:p>
            <a:pPr lvl="1"/>
            <a:r>
              <a:rPr lang="en-US"/>
              <a:t>F</a:t>
            </a:r>
            <a:r>
              <a:rPr lang="en-US" baseline="-25000"/>
              <a:t>CPU</a:t>
            </a:r>
            <a:r>
              <a:rPr lang="en-US"/>
              <a:t>: CPU clock frequency</a:t>
            </a:r>
          </a:p>
          <a:p>
            <a:pPr lvl="1"/>
            <a:r>
              <a:rPr lang="en-US"/>
              <a:t>C</a:t>
            </a:r>
            <a:r>
              <a:rPr lang="en-US" baseline="-25000"/>
              <a:t>ISR</a:t>
            </a:r>
            <a:r>
              <a:rPr lang="en-US"/>
              <a:t>: Number of cycles ISR takes to execute</a:t>
            </a:r>
          </a:p>
          <a:p>
            <a:pPr lvl="1"/>
            <a:r>
              <a:rPr lang="en-US" err="1"/>
              <a:t>C</a:t>
            </a:r>
            <a:r>
              <a:rPr lang="en-US" baseline="-25000" err="1"/>
              <a:t>Overhead</a:t>
            </a:r>
            <a:r>
              <a:rPr lang="en-US"/>
              <a:t>: Number of cycles of overhead for saving state, vectoring, restoring state, etc.</a:t>
            </a:r>
          </a:p>
          <a:p>
            <a:pPr lvl="1"/>
            <a:r>
              <a:rPr lang="en-US" err="1"/>
              <a:t>F</a:t>
            </a:r>
            <a:r>
              <a:rPr lang="en-US" baseline="-25000" err="1"/>
              <a:t>Max_Int</a:t>
            </a:r>
            <a:r>
              <a:rPr lang="en-US"/>
              <a:t> = F</a:t>
            </a:r>
            <a:r>
              <a:rPr lang="en-US" baseline="-25000"/>
              <a:t>CPU</a:t>
            </a:r>
            <a:r>
              <a:rPr lang="en-US"/>
              <a:t>/(C</a:t>
            </a:r>
            <a:r>
              <a:rPr lang="en-US" baseline="-25000"/>
              <a:t>ISR</a:t>
            </a:r>
            <a:r>
              <a:rPr lang="en-US"/>
              <a:t>+ </a:t>
            </a:r>
            <a:r>
              <a:rPr lang="en-US" err="1"/>
              <a:t>C</a:t>
            </a:r>
            <a:r>
              <a:rPr lang="en-US" baseline="-25000" err="1"/>
              <a:t>Overhead</a:t>
            </a:r>
            <a:r>
              <a:rPr lang="en-US"/>
              <a:t>)</a:t>
            </a:r>
          </a:p>
          <a:p>
            <a:pPr lvl="1"/>
            <a:r>
              <a:rPr lang="en-US"/>
              <a:t>Note that model applies only when there is one interrupt in the system</a:t>
            </a:r>
          </a:p>
          <a:p>
            <a:r>
              <a:rPr lang="en-US" sz="2000"/>
              <a:t>When processor is responding to interrupts, it isn’t executing our other code</a:t>
            </a:r>
          </a:p>
          <a:p>
            <a:pPr lvl="1"/>
            <a:r>
              <a:rPr lang="en-US" err="1"/>
              <a:t>U</a:t>
            </a:r>
            <a:r>
              <a:rPr lang="en-US" baseline="-25000" err="1"/>
              <a:t>Int</a:t>
            </a:r>
            <a:r>
              <a:rPr lang="en-US"/>
              <a:t>: Utilization (fraction of processor time) consumed by interrupt processing</a:t>
            </a:r>
          </a:p>
          <a:p>
            <a:pPr lvl="1"/>
            <a:r>
              <a:rPr lang="en-US" err="1"/>
              <a:t>U</a:t>
            </a:r>
            <a:r>
              <a:rPr lang="en-US" baseline="-25000" err="1"/>
              <a:t>Int</a:t>
            </a:r>
            <a:r>
              <a:rPr lang="en-US"/>
              <a:t> = 100%*</a:t>
            </a:r>
            <a:r>
              <a:rPr lang="en-US" err="1"/>
              <a:t>F</a:t>
            </a:r>
            <a:r>
              <a:rPr lang="en-US" baseline="-25000" err="1"/>
              <a:t>Int</a:t>
            </a:r>
            <a:r>
              <a:rPr lang="en-US"/>
              <a:t>* (</a:t>
            </a:r>
            <a:r>
              <a:rPr lang="en-US" err="1"/>
              <a:t>C</a:t>
            </a:r>
            <a:r>
              <a:rPr lang="en-US" baseline="-25000" err="1"/>
              <a:t>ISR</a:t>
            </a:r>
            <a:r>
              <a:rPr lang="en-US" err="1"/>
              <a:t>+C</a:t>
            </a:r>
            <a:r>
              <a:rPr lang="en-US" baseline="-25000" err="1"/>
              <a:t>Overhead</a:t>
            </a:r>
            <a:r>
              <a:rPr lang="en-US"/>
              <a:t>)/ F</a:t>
            </a:r>
            <a:r>
              <a:rPr lang="en-US" baseline="-25000"/>
              <a:t>CPU</a:t>
            </a:r>
          </a:p>
          <a:p>
            <a:pPr lvl="1"/>
            <a:r>
              <a:rPr lang="en-US"/>
              <a:t>CPU looks like it’s running the other code with CPU clock speed of (1-U</a:t>
            </a:r>
            <a:r>
              <a:rPr lang="en-US" baseline="-25000"/>
              <a:t>Int</a:t>
            </a:r>
            <a:r>
              <a:rPr lang="en-US"/>
              <a:t>)*F</a:t>
            </a:r>
            <a:r>
              <a:rPr lang="en-US" baseline="-25000"/>
              <a:t>CPU</a:t>
            </a:r>
          </a:p>
        </p:txBody>
      </p:sp>
    </p:spTree>
    <p:extLst>
      <p:ext uri="{BB962C8B-B14F-4D97-AF65-F5344CB8AC3E}">
        <p14:creationId xmlns:p14="http://schemas.microsoft.com/office/powerpoint/2010/main" val="2484344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Program design with interrupts</a:t>
            </a:r>
          </a:p>
        </p:txBody>
      </p:sp>
      <p:sp>
        <p:nvSpPr>
          <p:cNvPr id="3" name="Content Placeholder 2"/>
          <p:cNvSpPr>
            <a:spLocks noGrp="1"/>
          </p:cNvSpPr>
          <p:nvPr>
            <p:ph idx="1"/>
          </p:nvPr>
        </p:nvSpPr>
        <p:spPr/>
        <p:txBody>
          <a:bodyPr/>
          <a:lstStyle/>
          <a:p>
            <a:r>
              <a:rPr lang="en-US" sz="2000"/>
              <a:t>How much work to do in ISR?</a:t>
            </a:r>
          </a:p>
          <a:p>
            <a:pPr lvl="1"/>
            <a:r>
              <a:rPr lang="en-US"/>
              <a:t>Trade-off: faster response for ISR code will delay completion of other code</a:t>
            </a:r>
          </a:p>
          <a:p>
            <a:pPr lvl="1"/>
            <a:r>
              <a:rPr lang="en-US"/>
              <a:t>In system with multiple ISRs with short deadlines, perform critical work in ISR and buffer partial results for later processing</a:t>
            </a:r>
          </a:p>
          <a:p>
            <a:r>
              <a:rPr lang="en-US" sz="2000"/>
              <a:t>Should ISRs re-enable interrupts?</a:t>
            </a:r>
          </a:p>
          <a:p>
            <a:r>
              <a:rPr lang="en-US" sz="2000"/>
              <a:t>How to communicate between ISR and other threads?</a:t>
            </a:r>
          </a:p>
          <a:p>
            <a:pPr lvl="1"/>
            <a:r>
              <a:rPr lang="en-US"/>
              <a:t>Data buffering</a:t>
            </a:r>
          </a:p>
          <a:p>
            <a:pPr lvl="1"/>
            <a:r>
              <a:rPr lang="en-US"/>
              <a:t>Data integrity and race conditions</a:t>
            </a:r>
          </a:p>
          <a:p>
            <a:pPr lvl="5"/>
            <a:r>
              <a:rPr lang="en-US" sz="2000"/>
              <a:t>Volatile data – can be updated outside of the program’s immediate control</a:t>
            </a:r>
          </a:p>
          <a:p>
            <a:pPr lvl="5"/>
            <a:r>
              <a:rPr lang="en-US" sz="2000"/>
              <a:t>Non-atomic shared data – can be interrupted partway through read or write, is vulnerable to race conditions</a:t>
            </a:r>
          </a:p>
          <a:p>
            <a:endParaRPr lang="en-US" sz="2000"/>
          </a:p>
        </p:txBody>
      </p:sp>
    </p:spTree>
    <p:extLst>
      <p:ext uri="{BB962C8B-B14F-4D97-AF65-F5344CB8AC3E}">
        <p14:creationId xmlns:p14="http://schemas.microsoft.com/office/powerpoint/2010/main" val="41395165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Examining the problem more closely</a:t>
            </a:r>
          </a:p>
        </p:txBody>
      </p:sp>
      <p:sp>
        <p:nvSpPr>
          <p:cNvPr id="3" name="Content Placeholder 2"/>
          <p:cNvSpPr>
            <a:spLocks noGrp="1"/>
          </p:cNvSpPr>
          <p:nvPr>
            <p:ph idx="1"/>
          </p:nvPr>
        </p:nvSpPr>
        <p:spPr/>
        <p:txBody>
          <a:bodyPr/>
          <a:lstStyle/>
          <a:p>
            <a:r>
              <a:rPr lang="en-US" sz="2000"/>
              <a:t>Protect any data object which both:</a:t>
            </a:r>
          </a:p>
          <a:p>
            <a:pPr lvl="1"/>
            <a:r>
              <a:rPr lang="en-US"/>
              <a:t>Requires multiple instructions to read or write (non-atomic access), and</a:t>
            </a:r>
          </a:p>
          <a:p>
            <a:pPr lvl="1"/>
            <a:r>
              <a:rPr lang="en-US"/>
              <a:t>Is potentially written by an ISR</a:t>
            </a:r>
          </a:p>
          <a:p>
            <a:r>
              <a:rPr lang="en-US" sz="2000"/>
              <a:t>How many tasks/ISRs can write to the data object?</a:t>
            </a:r>
          </a:p>
          <a:p>
            <a:pPr lvl="1"/>
            <a:r>
              <a:rPr lang="en-US"/>
              <a:t>If one, then we have one-way communication </a:t>
            </a:r>
          </a:p>
          <a:p>
            <a:pPr lvl="5"/>
            <a:r>
              <a:rPr lang="en-US" sz="2000"/>
              <a:t>Must </a:t>
            </a:r>
            <a:r>
              <a:rPr lang="en-US" sz="2000" i="1"/>
              <a:t>ensure the data isn’t overwritten </a:t>
            </a:r>
            <a:r>
              <a:rPr lang="en-US" sz="2000"/>
              <a:t>partway through being </a:t>
            </a:r>
            <a:r>
              <a:rPr lang="en-US" sz="2000" i="1"/>
              <a:t>read </a:t>
            </a:r>
          </a:p>
          <a:p>
            <a:pPr lvl="7"/>
            <a:r>
              <a:rPr lang="en-US" sz="2000"/>
              <a:t>Writer and reader don’t interrupt each other</a:t>
            </a:r>
          </a:p>
          <a:p>
            <a:pPr lvl="1"/>
            <a:r>
              <a:rPr lang="en-US"/>
              <a:t>If more than one, we </a:t>
            </a:r>
          </a:p>
          <a:p>
            <a:pPr lvl="5"/>
            <a:r>
              <a:rPr lang="en-US" sz="2000"/>
              <a:t>Must </a:t>
            </a:r>
            <a:r>
              <a:rPr lang="en-US" sz="2000" i="1"/>
              <a:t>ensure the data isn’t overwritten</a:t>
            </a:r>
            <a:r>
              <a:rPr lang="en-US" sz="2000"/>
              <a:t> partway through being </a:t>
            </a:r>
            <a:r>
              <a:rPr lang="en-US" sz="2000" i="1"/>
              <a:t>read</a:t>
            </a:r>
          </a:p>
          <a:p>
            <a:pPr lvl="6"/>
            <a:r>
              <a:rPr lang="en-US" sz="2000"/>
              <a:t>Writer and reader don’t interrupt each other</a:t>
            </a:r>
          </a:p>
          <a:p>
            <a:pPr lvl="5"/>
            <a:r>
              <a:rPr lang="en-US" sz="2000"/>
              <a:t>Must </a:t>
            </a:r>
            <a:r>
              <a:rPr lang="en-US" sz="2000" i="1"/>
              <a:t>ensure the data isn’t overwritten </a:t>
            </a:r>
            <a:r>
              <a:rPr lang="en-US" sz="2000"/>
              <a:t>partway through being </a:t>
            </a:r>
            <a:r>
              <a:rPr lang="en-US" sz="2000" i="1"/>
              <a:t>written </a:t>
            </a:r>
          </a:p>
          <a:p>
            <a:pPr lvl="6"/>
            <a:r>
              <a:rPr lang="en-US" sz="2000"/>
              <a:t>Writers don’t interrupt each other</a:t>
            </a:r>
          </a:p>
        </p:txBody>
      </p:sp>
    </p:spTree>
    <p:extLst>
      <p:ext uri="{BB962C8B-B14F-4D97-AF65-F5344CB8AC3E}">
        <p14:creationId xmlns:p14="http://schemas.microsoft.com/office/powerpoint/2010/main" val="2843916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a:cs typeface="+mj-cs"/>
              </a:rPr>
              <a:t>Why &amp; When to Use Interrupts?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r>
              <a:rPr lang="en-US" altLang="en-US">
                <a:ea typeface="ＭＳ Ｐゴシック" panose="020B0600070205080204" pitchFamily="34" charset="-128"/>
              </a:rPr>
              <a:t>We typically use interrupts in embedded systems as a better alternative for event polling mechanism which keeps the CPU blocked in a busy-waiting state waiting for something to happen. Interrupts on the other hand saves the CPU time from being wasted in unnecessarily polling events &amp; peripherals. And provides a near-immediate response to various events instead.</a:t>
            </a:r>
          </a:p>
          <a:p>
            <a:pPr marL="0" indent="0">
              <a:buNone/>
            </a:pPr>
            <a:endParaRPr lang="en-GB" sz="2400"/>
          </a:p>
          <a:p>
            <a:pPr algn="just"/>
            <a:r>
              <a:rPr lang="en-US" b="1" i="0">
                <a:solidFill>
                  <a:srgbClr val="222222"/>
                </a:solidFill>
                <a:effectLst/>
                <a:latin typeface="-apple-system"/>
              </a:rPr>
              <a:t>Time-Critical Tasks</a:t>
            </a:r>
            <a:r>
              <a:rPr lang="en-US" b="0" i="0">
                <a:solidFill>
                  <a:srgbClr val="222222"/>
                </a:solidFill>
                <a:effectLst/>
                <a:latin typeface="-apple-system"/>
              </a:rPr>
              <a:t>: When certain tasks require immediate attention and cannot be delayed by the main program flow, interrupts provide a way to handle them immediately.</a:t>
            </a:r>
          </a:p>
          <a:p>
            <a:r>
              <a:rPr lang="en-US" b="1">
                <a:solidFill>
                  <a:srgbClr val="222222"/>
                </a:solidFill>
                <a:latin typeface="-apple-system"/>
              </a:rPr>
              <a:t>Real-Time Event Handling: </a:t>
            </a:r>
            <a:r>
              <a:rPr lang="en-US" b="0" i="0">
                <a:solidFill>
                  <a:srgbClr val="222222"/>
                </a:solidFill>
                <a:effectLst/>
                <a:latin typeface="-apple-system"/>
              </a:rPr>
              <a:t>Interrupts allow quick responses to external events, such as button clicks, sensor readings, or communication signals, enabling the microcontroller to react instantly.</a:t>
            </a:r>
            <a:br>
              <a:rPr lang="en-US" b="0" i="0">
                <a:solidFill>
                  <a:srgbClr val="222222"/>
                </a:solidFill>
                <a:effectLst/>
                <a:latin typeface="-apple-system"/>
              </a:rPr>
            </a:br>
            <a:endParaRPr lang="en-GB"/>
          </a:p>
        </p:txBody>
      </p:sp>
    </p:spTree>
    <p:extLst>
      <p:ext uri="{BB962C8B-B14F-4D97-AF65-F5344CB8AC3E}">
        <p14:creationId xmlns:p14="http://schemas.microsoft.com/office/powerpoint/2010/main" val="127615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a:cs typeface="+mj-cs"/>
              </a:rPr>
              <a:t>Why &amp; When to Use Interrupts?</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p:txBody>
          <a:bodyPr/>
          <a:lstStyle/>
          <a:p>
            <a:pPr marL="0" indent="0">
              <a:buNone/>
            </a:pPr>
            <a:endParaRPr lang="en-GB" sz="2400"/>
          </a:p>
          <a:p>
            <a:pPr algn="just"/>
            <a:r>
              <a:rPr lang="en-US" b="1" i="0">
                <a:solidFill>
                  <a:srgbClr val="222222"/>
                </a:solidFill>
                <a:effectLst/>
                <a:latin typeface="-apple-system"/>
              </a:rPr>
              <a:t>Efficient CPU Time Utilization: </a:t>
            </a:r>
            <a:r>
              <a:rPr lang="en-US" i="0">
                <a:solidFill>
                  <a:srgbClr val="222222"/>
                </a:solidFill>
                <a:effectLst/>
                <a:latin typeface="-apple-system"/>
              </a:rPr>
              <a:t>By using interrupts, the microcontroller can multitask and handle multiple events concurrently, optimizing resource utilization and ensuring smooth operation.</a:t>
            </a:r>
          </a:p>
          <a:p>
            <a:pPr marL="0" indent="0" algn="just">
              <a:buNone/>
            </a:pPr>
            <a:endParaRPr lang="en-US" i="0">
              <a:solidFill>
                <a:srgbClr val="222222"/>
              </a:solidFill>
              <a:effectLst/>
              <a:latin typeface="-apple-system"/>
            </a:endParaRPr>
          </a:p>
          <a:p>
            <a:pPr algn="just"/>
            <a:r>
              <a:rPr lang="en-US" b="1">
                <a:solidFill>
                  <a:srgbClr val="222222"/>
                </a:solidFill>
                <a:latin typeface="-apple-system"/>
              </a:rPr>
              <a:t>Precise Timing Requirements: </a:t>
            </a:r>
            <a:r>
              <a:rPr lang="en-US">
                <a:solidFill>
                  <a:srgbClr val="222222"/>
                </a:solidFill>
                <a:latin typeface="-apple-system"/>
              </a:rPr>
              <a:t>For tasks that require precise timing or synchronization, timer interrupts can be used to trigger actions at specific moments or time intervals.</a:t>
            </a:r>
          </a:p>
          <a:p>
            <a:pPr algn="just"/>
            <a:endParaRPr lang="en-US">
              <a:solidFill>
                <a:srgbClr val="222222"/>
              </a:solidFill>
              <a:latin typeface="-apple-system"/>
            </a:endParaRPr>
          </a:p>
          <a:p>
            <a:pPr algn="just"/>
            <a:r>
              <a:rPr lang="en-US" b="1" i="0">
                <a:solidFill>
                  <a:srgbClr val="222222"/>
                </a:solidFill>
                <a:effectLst/>
                <a:latin typeface="-apple-system"/>
              </a:rPr>
              <a:t>Energy Efficiency</a:t>
            </a:r>
            <a:r>
              <a:rPr lang="en-US" b="0" i="0">
                <a:solidFill>
                  <a:srgbClr val="222222"/>
                </a:solidFill>
                <a:effectLst/>
                <a:latin typeface="-apple-system"/>
              </a:rPr>
              <a:t>: Interrupts enable the microcontroller to stay in a low-power mode until an external event occurs, reducing power consumption and prolonging battery life in portable devices.</a:t>
            </a:r>
          </a:p>
          <a:p>
            <a:pPr marL="0" indent="0" algn="l">
              <a:buNone/>
            </a:pPr>
            <a:br>
              <a:rPr lang="en-US" b="0" i="0">
                <a:solidFill>
                  <a:srgbClr val="222222"/>
                </a:solidFill>
                <a:effectLst/>
                <a:latin typeface="-apple-system"/>
              </a:rPr>
            </a:br>
            <a:endParaRPr lang="en-US" b="0" i="0">
              <a:solidFill>
                <a:srgbClr val="222222"/>
              </a:solidFill>
              <a:effectLst/>
              <a:latin typeface="-apple-system"/>
            </a:endParaRPr>
          </a:p>
          <a:p>
            <a:pPr algn="just"/>
            <a:endParaRPr lang="en-US">
              <a:solidFill>
                <a:srgbClr val="222222"/>
              </a:solidFill>
              <a:latin typeface="-apple-system"/>
            </a:endParaRPr>
          </a:p>
        </p:txBody>
      </p:sp>
    </p:spTree>
    <p:extLst>
      <p:ext uri="{BB962C8B-B14F-4D97-AF65-F5344CB8AC3E}">
        <p14:creationId xmlns:p14="http://schemas.microsoft.com/office/powerpoint/2010/main" val="2975730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732E8F9-034D-3843-9F6E-24F0AFBC5B57}"/>
              </a:ext>
            </a:extLst>
          </p:cNvPr>
          <p:cNvSpPr>
            <a:spLocks noGrp="1" noChangeArrowheads="1"/>
          </p:cNvSpPr>
          <p:nvPr>
            <p:ph type="title"/>
          </p:nvPr>
        </p:nvSpPr>
        <p:spPr/>
        <p:txBody>
          <a:bodyPr/>
          <a:lstStyle/>
          <a:p>
            <a:pPr eaLnBrk="1" hangingPunct="1">
              <a:defRPr/>
            </a:pPr>
            <a:r>
              <a:rPr lang="en-US">
                <a:cs typeface="+mj-cs"/>
              </a:rPr>
              <a:t>Interrupt Service Routines (ISR)</a:t>
            </a:r>
          </a:p>
        </p:txBody>
      </p:sp>
      <p:sp>
        <p:nvSpPr>
          <p:cNvPr id="3075" name="Rectangle 3">
            <a:extLst>
              <a:ext uri="{FF2B5EF4-FFF2-40B4-BE49-F238E27FC236}">
                <a16:creationId xmlns:a16="http://schemas.microsoft.com/office/drawing/2014/main" id="{18893A3C-ECEB-EB40-AC7D-88BE5EA3D727}"/>
              </a:ext>
            </a:extLst>
          </p:cNvPr>
          <p:cNvSpPr>
            <a:spLocks noGrp="1" noChangeArrowheads="1"/>
          </p:cNvSpPr>
          <p:nvPr>
            <p:ph idx="1"/>
          </p:nvPr>
        </p:nvSpPr>
        <p:spPr>
          <a:xfrm>
            <a:off x="479424" y="1171111"/>
            <a:ext cx="11555693" cy="4948335"/>
          </a:xfrm>
        </p:spPr>
        <p:txBody>
          <a:bodyPr/>
          <a:lstStyle/>
          <a:p>
            <a:pPr marL="0" indent="0">
              <a:buNone/>
            </a:pPr>
            <a:endParaRPr lang="en-GB" sz="2400"/>
          </a:p>
          <a:p>
            <a:pPr algn="just"/>
            <a:r>
              <a:rPr lang="en-US" b="1" i="0">
                <a:solidFill>
                  <a:srgbClr val="222222"/>
                </a:solidFill>
                <a:effectLst/>
                <a:latin typeface="-apple-system"/>
              </a:rPr>
              <a:t>The ISR (Interrupt Service Routine) is a dedicated function that the CPU executes in response to an interrupt event. It is responsible for handling the specific task associated with the interrupt signal. When an interrupt occurs, the microcontroller jumps to the ISR handler function, executes it, and returns to where it left off the main program.</a:t>
            </a:r>
            <a:br>
              <a:rPr lang="en-US" b="0" i="0">
                <a:solidFill>
                  <a:srgbClr val="222222"/>
                </a:solidFill>
                <a:effectLst/>
                <a:latin typeface="-apple-system"/>
              </a:rPr>
            </a:br>
            <a:endParaRPr lang="en-US" b="0" i="0">
              <a:solidFill>
                <a:srgbClr val="222222"/>
              </a:solidFill>
              <a:effectLst/>
              <a:latin typeface="-apple-system"/>
            </a:endParaRPr>
          </a:p>
          <a:p>
            <a:pPr algn="just"/>
            <a:endParaRPr lang="en-US">
              <a:solidFill>
                <a:srgbClr val="222222"/>
              </a:solidFill>
              <a:latin typeface="-apple-system"/>
            </a:endParaRPr>
          </a:p>
        </p:txBody>
      </p:sp>
    </p:spTree>
    <p:extLst>
      <p:ext uri="{BB962C8B-B14F-4D97-AF65-F5344CB8AC3E}">
        <p14:creationId xmlns:p14="http://schemas.microsoft.com/office/powerpoint/2010/main" val="532912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Example system with interrupt</a:t>
            </a:r>
          </a:p>
        </p:txBody>
      </p:sp>
      <p:sp>
        <p:nvSpPr>
          <p:cNvPr id="3" name="Content Placeholder 2"/>
          <p:cNvSpPr>
            <a:spLocks noGrp="1"/>
          </p:cNvSpPr>
          <p:nvPr>
            <p:ph idx="1"/>
          </p:nvPr>
        </p:nvSpPr>
        <p:spPr/>
        <p:txBody>
          <a:bodyPr/>
          <a:lstStyle/>
          <a:p>
            <a:r>
              <a:rPr lang="en-GB" sz="2000" dirty="0"/>
              <a:t>Goal:  to change the </a:t>
            </a:r>
            <a:r>
              <a:rPr lang="en-GB" sz="2000" dirty="0" err="1"/>
              <a:t>color</a:t>
            </a:r>
            <a:r>
              <a:rPr lang="en-GB" sz="2000" dirty="0"/>
              <a:t> of the RGB LED when the switch is pressed</a:t>
            </a:r>
          </a:p>
          <a:p>
            <a:r>
              <a:rPr lang="en-GB" sz="2000" dirty="0"/>
              <a:t>Need to add an external switch</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080" y="2493592"/>
            <a:ext cx="5410200" cy="3076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DE8C1972-C816-810B-BEED-4FC20EDED4C0}"/>
              </a:ext>
            </a:extLst>
          </p:cNvPr>
          <p:cNvPicPr>
            <a:picLocks noChangeAspect="1"/>
          </p:cNvPicPr>
          <p:nvPr/>
        </p:nvPicPr>
        <p:blipFill>
          <a:blip r:embed="rId4"/>
          <a:stretch>
            <a:fillRect/>
          </a:stretch>
        </p:blipFill>
        <p:spPr>
          <a:xfrm rot="10800000">
            <a:off x="6661728" y="2511840"/>
            <a:ext cx="819264" cy="571580"/>
          </a:xfrm>
          <a:prstGeom prst="rect">
            <a:avLst/>
          </a:prstGeom>
        </p:spPr>
      </p:pic>
      <p:pic>
        <p:nvPicPr>
          <p:cNvPr id="9" name="Picture 8">
            <a:extLst>
              <a:ext uri="{FF2B5EF4-FFF2-40B4-BE49-F238E27FC236}">
                <a16:creationId xmlns:a16="http://schemas.microsoft.com/office/drawing/2014/main" id="{552FE135-7E75-B3B3-5007-25E7FE98EA7C}"/>
              </a:ext>
            </a:extLst>
          </p:cNvPr>
          <p:cNvPicPr>
            <a:picLocks noChangeAspect="1"/>
          </p:cNvPicPr>
          <p:nvPr/>
        </p:nvPicPr>
        <p:blipFill>
          <a:blip r:embed="rId5"/>
          <a:stretch>
            <a:fillRect/>
          </a:stretch>
        </p:blipFill>
        <p:spPr>
          <a:xfrm>
            <a:off x="7420033" y="2426103"/>
            <a:ext cx="981212" cy="743054"/>
          </a:xfrm>
          <a:prstGeom prst="rect">
            <a:avLst/>
          </a:prstGeom>
        </p:spPr>
      </p:pic>
      <p:pic>
        <p:nvPicPr>
          <p:cNvPr id="11" name="Picture 10">
            <a:extLst>
              <a:ext uri="{FF2B5EF4-FFF2-40B4-BE49-F238E27FC236}">
                <a16:creationId xmlns:a16="http://schemas.microsoft.com/office/drawing/2014/main" id="{0BF69B63-B072-520A-E543-7137C0C09A65}"/>
              </a:ext>
            </a:extLst>
          </p:cNvPr>
          <p:cNvPicPr>
            <a:picLocks noChangeAspect="1"/>
          </p:cNvPicPr>
          <p:nvPr/>
        </p:nvPicPr>
        <p:blipFill>
          <a:blip r:embed="rId5"/>
          <a:stretch>
            <a:fillRect/>
          </a:stretch>
        </p:blipFill>
        <p:spPr>
          <a:xfrm>
            <a:off x="5871402" y="2497748"/>
            <a:ext cx="981212" cy="743054"/>
          </a:xfrm>
          <a:prstGeom prst="rect">
            <a:avLst/>
          </a:prstGeom>
        </p:spPr>
      </p:pic>
      <p:pic>
        <p:nvPicPr>
          <p:cNvPr id="1026" name="Picture 2" descr="RGB LED — SunFounder Components documentation">
            <a:extLst>
              <a:ext uri="{FF2B5EF4-FFF2-40B4-BE49-F238E27FC236}">
                <a16:creationId xmlns:a16="http://schemas.microsoft.com/office/drawing/2014/main" id="{7F2C45E4-31A8-5AF4-1D91-1ED80E18F6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00393" y="2786727"/>
            <a:ext cx="1629068" cy="262596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5D0A566-C317-7929-DC6F-2F136CF1D73C}"/>
              </a:ext>
            </a:extLst>
          </p:cNvPr>
          <p:cNvPicPr>
            <a:picLocks noChangeAspect="1"/>
          </p:cNvPicPr>
          <p:nvPr/>
        </p:nvPicPr>
        <p:blipFill>
          <a:blip r:embed="rId7"/>
          <a:stretch>
            <a:fillRect/>
          </a:stretch>
        </p:blipFill>
        <p:spPr>
          <a:xfrm>
            <a:off x="893845" y="3488324"/>
            <a:ext cx="1714739" cy="2353003"/>
          </a:xfrm>
          <a:prstGeom prst="rect">
            <a:avLst/>
          </a:prstGeom>
        </p:spPr>
      </p:pic>
      <p:sp>
        <p:nvSpPr>
          <p:cNvPr id="14" name="TextBox 13">
            <a:extLst>
              <a:ext uri="{FF2B5EF4-FFF2-40B4-BE49-F238E27FC236}">
                <a16:creationId xmlns:a16="http://schemas.microsoft.com/office/drawing/2014/main" id="{6AAFEF8C-8DC6-F77E-ADA7-1A7AA4CCE1F0}"/>
              </a:ext>
            </a:extLst>
          </p:cNvPr>
          <p:cNvSpPr txBox="1"/>
          <p:nvPr/>
        </p:nvSpPr>
        <p:spPr>
          <a:xfrm>
            <a:off x="479425" y="2211185"/>
            <a:ext cx="2511620" cy="1151084"/>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Orange wire to ground</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dirty="0">
                <a:solidFill>
                  <a:schemeClr val="tx2"/>
                </a:solidFill>
                <a:latin typeface="+mn-lt"/>
                <a:ea typeface="+mn-ea"/>
              </a:rPr>
              <a:t>Blue wire to a specified board input</a:t>
            </a:r>
          </a:p>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Black wire to 5V</a:t>
            </a:r>
          </a:p>
        </p:txBody>
      </p:sp>
      <p:sp>
        <p:nvSpPr>
          <p:cNvPr id="15" name="TextBox 14">
            <a:extLst>
              <a:ext uri="{FF2B5EF4-FFF2-40B4-BE49-F238E27FC236}">
                <a16:creationId xmlns:a16="http://schemas.microsoft.com/office/drawing/2014/main" id="{3D4CA485-D0D6-9AC7-72F2-8E64CB9B907A}"/>
              </a:ext>
            </a:extLst>
          </p:cNvPr>
          <p:cNvSpPr txBox="1"/>
          <p:nvPr/>
        </p:nvSpPr>
        <p:spPr>
          <a:xfrm>
            <a:off x="3247562" y="5741618"/>
            <a:ext cx="6018357" cy="249299"/>
          </a:xfrm>
          <a:prstGeom prst="rect">
            <a:avLst/>
          </a:prstGeom>
          <a:noFill/>
        </p:spPr>
        <p:txBody>
          <a:bodyPr wrap="square" lIns="0" tIns="0" rIns="0" bIns="0" rtlCol="0">
            <a:spAutoFit/>
          </a:bodyPr>
          <a:lstStyle/>
          <a:p>
            <a:pPr marL="0" indent="0" algn="l" defTabSz="914400" rtl="0" eaLnBrk="1" latinLnBrk="0" hangingPunct="1">
              <a:lnSpc>
                <a:spcPct val="90000"/>
              </a:lnSpc>
              <a:spcBef>
                <a:spcPts val="0"/>
              </a:spcBef>
              <a:spcAft>
                <a:spcPts val="600"/>
              </a:spcAft>
              <a:buFont typeface="Arial" panose="020B0604020202020204" pitchFamily="34" charset="0"/>
              <a:buNone/>
            </a:pPr>
            <a:r>
              <a:rPr lang="en-US" kern="1200" dirty="0">
                <a:solidFill>
                  <a:schemeClr val="tx2"/>
                </a:solidFill>
                <a:latin typeface="+mn-lt"/>
                <a:ea typeface="+mn-ea"/>
                <a:cs typeface="+mn-cs"/>
              </a:rPr>
              <a:t>Pressing the button closes the circuit and connects us to ground!</a:t>
            </a:r>
          </a:p>
        </p:txBody>
      </p:sp>
      <p:pic>
        <p:nvPicPr>
          <p:cNvPr id="23" name="Picture 22">
            <a:extLst>
              <a:ext uri="{FF2B5EF4-FFF2-40B4-BE49-F238E27FC236}">
                <a16:creationId xmlns:a16="http://schemas.microsoft.com/office/drawing/2014/main" id="{AD50445A-08EB-3348-237B-4DCEFB5E4F77}"/>
              </a:ext>
            </a:extLst>
          </p:cNvPr>
          <p:cNvPicPr>
            <a:picLocks noChangeAspect="1"/>
          </p:cNvPicPr>
          <p:nvPr/>
        </p:nvPicPr>
        <p:blipFill>
          <a:blip r:embed="rId8"/>
          <a:stretch>
            <a:fillRect/>
          </a:stretch>
        </p:blipFill>
        <p:spPr>
          <a:xfrm>
            <a:off x="6852614" y="4110791"/>
            <a:ext cx="246455" cy="246455"/>
          </a:xfrm>
          <a:prstGeom prst="rect">
            <a:avLst/>
          </a:prstGeom>
        </p:spPr>
      </p:pic>
      <p:pic>
        <p:nvPicPr>
          <p:cNvPr id="25" name="Picture 24">
            <a:extLst>
              <a:ext uri="{FF2B5EF4-FFF2-40B4-BE49-F238E27FC236}">
                <a16:creationId xmlns:a16="http://schemas.microsoft.com/office/drawing/2014/main" id="{97F30F2B-63CC-33E1-7EC2-5F98DC8E37B4}"/>
              </a:ext>
            </a:extLst>
          </p:cNvPr>
          <p:cNvPicPr>
            <a:picLocks noChangeAspect="1"/>
          </p:cNvPicPr>
          <p:nvPr/>
        </p:nvPicPr>
        <p:blipFill>
          <a:blip r:embed="rId8"/>
          <a:stretch>
            <a:fillRect/>
          </a:stretch>
        </p:blipFill>
        <p:spPr>
          <a:xfrm>
            <a:off x="7586110" y="4110791"/>
            <a:ext cx="277821" cy="277821"/>
          </a:xfrm>
          <a:prstGeom prst="rect">
            <a:avLst/>
          </a:prstGeom>
        </p:spPr>
      </p:pic>
      <p:pic>
        <p:nvPicPr>
          <p:cNvPr id="27" name="Picture 26">
            <a:extLst>
              <a:ext uri="{FF2B5EF4-FFF2-40B4-BE49-F238E27FC236}">
                <a16:creationId xmlns:a16="http://schemas.microsoft.com/office/drawing/2014/main" id="{C6190EBB-82ED-78A5-1524-EB9BCE9B8E53}"/>
              </a:ext>
            </a:extLst>
          </p:cNvPr>
          <p:cNvPicPr>
            <a:picLocks noChangeAspect="1"/>
          </p:cNvPicPr>
          <p:nvPr/>
        </p:nvPicPr>
        <p:blipFill>
          <a:blip r:embed="rId8"/>
          <a:stretch>
            <a:fillRect/>
          </a:stretch>
        </p:blipFill>
        <p:spPr>
          <a:xfrm>
            <a:off x="8328112" y="4146328"/>
            <a:ext cx="277821" cy="277821"/>
          </a:xfrm>
          <a:prstGeom prst="rect">
            <a:avLst/>
          </a:prstGeom>
        </p:spPr>
      </p:pic>
    </p:spTree>
    <p:extLst>
      <p:ext uri="{BB962C8B-B14F-4D97-AF65-F5344CB8AC3E}">
        <p14:creationId xmlns:p14="http://schemas.microsoft.com/office/powerpoint/2010/main" val="37374162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How can we detect when a switch is pressed?</a:t>
            </a:r>
          </a:p>
        </p:txBody>
      </p:sp>
      <p:sp>
        <p:nvSpPr>
          <p:cNvPr id="3" name="Content Placeholder 2"/>
          <p:cNvSpPr>
            <a:spLocks noGrp="1"/>
          </p:cNvSpPr>
          <p:nvPr>
            <p:ph idx="1"/>
          </p:nvPr>
        </p:nvSpPr>
        <p:spPr/>
        <p:txBody>
          <a:bodyPr/>
          <a:lstStyle/>
          <a:p>
            <a:r>
              <a:rPr lang="en-GB" sz="2000"/>
              <a:t>One option is polling; e.g. using software to check it regularly.  However, polling is:</a:t>
            </a:r>
          </a:p>
          <a:p>
            <a:pPr lvl="1"/>
            <a:r>
              <a:rPr lang="en-GB"/>
              <a:t>Slow – user needs to check to see if switch is pressed</a:t>
            </a:r>
          </a:p>
          <a:p>
            <a:pPr lvl="1"/>
            <a:r>
              <a:rPr lang="en-GB"/>
              <a:t>Wasteful of CPU time – the faster the response needed, the more often user needs to check</a:t>
            </a:r>
          </a:p>
          <a:p>
            <a:pPr lvl="1"/>
            <a:r>
              <a:rPr lang="en-GB"/>
              <a:t>Not scalable – It’s difficult to build a multi-activity system that can respond quickly.  The system’s response time depends on all other processing it has to do.</a:t>
            </a:r>
          </a:p>
          <a:p>
            <a:r>
              <a:rPr lang="en-GB" sz="2000"/>
              <a:t>A better option is an interrupt; e.g., using special hardware in the MCU to detect and run ISR (interrupt service routine) in response.  An interrupt is:</a:t>
            </a:r>
          </a:p>
          <a:p>
            <a:pPr lvl="1"/>
            <a:r>
              <a:rPr lang="en-GB"/>
              <a:t>Efficient – the code runs only when necessary </a:t>
            </a:r>
          </a:p>
          <a:p>
            <a:pPr lvl="1"/>
            <a:r>
              <a:rPr lang="en-GB"/>
              <a:t>Fast – it’s a hardware mechanism</a:t>
            </a:r>
          </a:p>
          <a:p>
            <a:pPr lvl="1"/>
            <a:r>
              <a:rPr lang="en-GB"/>
              <a:t>Scalable:</a:t>
            </a:r>
          </a:p>
          <a:p>
            <a:pPr lvl="5"/>
            <a:r>
              <a:rPr lang="en-GB" sz="2000"/>
              <a:t>ISR response time doesn’t depend on most other processing</a:t>
            </a:r>
          </a:p>
          <a:p>
            <a:pPr lvl="5"/>
            <a:r>
              <a:rPr lang="en-GB" sz="2000"/>
              <a:t>Code modules can be developed independently</a:t>
            </a:r>
          </a:p>
        </p:txBody>
      </p:sp>
    </p:spTree>
    <p:extLst>
      <p:ext uri="{BB962C8B-B14F-4D97-AF65-F5344CB8AC3E}">
        <p14:creationId xmlns:p14="http://schemas.microsoft.com/office/powerpoint/2010/main" val="2656337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3200"/>
              <a:t>Interrupt or Exception Processing Sequence</a:t>
            </a:r>
          </a:p>
        </p:txBody>
      </p:sp>
      <p:sp>
        <p:nvSpPr>
          <p:cNvPr id="3" name="Content Placeholder 2"/>
          <p:cNvSpPr>
            <a:spLocks noGrp="1"/>
          </p:cNvSpPr>
          <p:nvPr>
            <p:ph idx="1"/>
          </p:nvPr>
        </p:nvSpPr>
        <p:spPr/>
        <p:txBody>
          <a:bodyPr/>
          <a:lstStyle/>
          <a:p>
            <a:r>
              <a:rPr lang="en-GB" sz="2000"/>
              <a:t>Main code is running.</a:t>
            </a:r>
          </a:p>
          <a:p>
            <a:r>
              <a:rPr lang="en-GB" sz="2000"/>
              <a:t>When the interrupt trigger occurs:</a:t>
            </a:r>
          </a:p>
          <a:p>
            <a:pPr lvl="1"/>
            <a:r>
              <a:rPr lang="en-GB"/>
              <a:t>The processor does some hardwired processing</a:t>
            </a:r>
          </a:p>
          <a:p>
            <a:pPr lvl="1"/>
            <a:r>
              <a:rPr lang="en-GB"/>
              <a:t>The processor executes the ISR, including return-from-interrupt instruction at the end</a:t>
            </a:r>
          </a:p>
          <a:p>
            <a:r>
              <a:rPr lang="en-GB" sz="2000"/>
              <a:t>Then the processor resumes running main code</a:t>
            </a:r>
          </a:p>
        </p:txBody>
      </p:sp>
      <p:grpSp>
        <p:nvGrpSpPr>
          <p:cNvPr id="22" name="Group 21"/>
          <p:cNvGrpSpPr/>
          <p:nvPr/>
        </p:nvGrpSpPr>
        <p:grpSpPr>
          <a:xfrm>
            <a:off x="1393032" y="3352800"/>
            <a:ext cx="9405936" cy="2882900"/>
            <a:chOff x="1384300" y="3352800"/>
            <a:chExt cx="9405936" cy="2882900"/>
          </a:xfrm>
        </p:grpSpPr>
        <p:sp>
          <p:nvSpPr>
            <p:cNvPr id="4" name="Rectangle 3"/>
            <p:cNvSpPr/>
            <p:nvPr/>
          </p:nvSpPr>
          <p:spPr>
            <a:xfrm>
              <a:off x="3314700" y="34417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 name="Rectangle 4"/>
            <p:cNvSpPr/>
            <p:nvPr/>
          </p:nvSpPr>
          <p:spPr>
            <a:xfrm>
              <a:off x="3314700" y="5435600"/>
              <a:ext cx="1257300" cy="800100"/>
            </a:xfrm>
            <a:prstGeom prst="rect">
              <a:avLst/>
            </a:prstGeom>
            <a:solidFill>
              <a:schemeClr val="accent1">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Rectangle 5"/>
            <p:cNvSpPr/>
            <p:nvPr/>
          </p:nvSpPr>
          <p:spPr>
            <a:xfrm>
              <a:off x="6375400" y="42418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6375400" y="5143500"/>
              <a:ext cx="1257300" cy="292100"/>
            </a:xfrm>
            <a:prstGeom prst="rect">
              <a:avLst/>
            </a:prstGeom>
            <a:solidFill>
              <a:schemeClr val="bg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9283700" y="4533900"/>
              <a:ext cx="1257300" cy="609600"/>
            </a:xfrm>
            <a:prstGeom prst="rect">
              <a:avLst/>
            </a:prstGeom>
            <a:solidFill>
              <a:schemeClr val="tx2">
                <a:lumMod val="20000"/>
                <a:lumOff val="80000"/>
              </a:schemeClr>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0" name="Straight Arrow Connector 9"/>
            <p:cNvCxnSpPr/>
            <p:nvPr/>
          </p:nvCxnSpPr>
          <p:spPr>
            <a:xfrm>
              <a:off x="4584700" y="4241800"/>
              <a:ext cx="18034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7645400" y="4533900"/>
              <a:ext cx="1651000" cy="0"/>
            </a:xfrm>
            <a:prstGeom prst="straightConnector1">
              <a:avLst/>
            </a:prstGeom>
            <a:ln w="19050">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7632700" y="5143500"/>
              <a:ext cx="16510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572000" y="5435600"/>
              <a:ext cx="1803400" cy="0"/>
            </a:xfrm>
            <a:prstGeom prst="straightConnector1">
              <a:avLst/>
            </a:prstGeom>
            <a:ln w="19050">
              <a:headEnd type="arrow"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3125" y="4686300"/>
              <a:ext cx="1060450" cy="304800"/>
            </a:xfrm>
            <a:prstGeom prst="rect">
              <a:avLst/>
            </a:prstGeom>
          </p:spPr>
          <p:txBody>
            <a:bodyPr vert="horz" wrap="square" lIns="0" tIns="0" rIns="0" bIns="0" rtlCol="0" anchor="t">
              <a:normAutofit/>
            </a:bodyPr>
            <a:lstStyle/>
            <a:p>
              <a:pPr algn="ctr"/>
              <a:r>
                <a:rPr lang="en-GB"/>
                <a:t>Main code</a:t>
              </a:r>
            </a:p>
          </p:txBody>
        </p:sp>
        <p:sp>
          <p:nvSpPr>
            <p:cNvPr id="17" name="TextBox 16"/>
            <p:cNvSpPr txBox="1"/>
            <p:nvPr/>
          </p:nvSpPr>
          <p:spPr>
            <a:xfrm>
              <a:off x="5676900" y="3635375"/>
              <a:ext cx="2654300" cy="457200"/>
            </a:xfrm>
            <a:prstGeom prst="rect">
              <a:avLst/>
            </a:prstGeom>
          </p:spPr>
          <p:txBody>
            <a:bodyPr vert="horz" wrap="square" lIns="0" tIns="0" rIns="0" bIns="0" rtlCol="0" anchor="t">
              <a:normAutofit fontScale="92500" lnSpcReduction="20000"/>
            </a:bodyPr>
            <a:lstStyle/>
            <a:p>
              <a:pPr algn="ctr"/>
              <a:r>
                <a:rPr lang="en-GB"/>
                <a:t>Hardwired CPU response activities</a:t>
              </a:r>
            </a:p>
          </p:txBody>
        </p:sp>
        <p:sp>
          <p:nvSpPr>
            <p:cNvPr id="18" name="TextBox 17"/>
            <p:cNvSpPr txBox="1"/>
            <p:nvPr/>
          </p:nvSpPr>
          <p:spPr>
            <a:xfrm>
              <a:off x="9034461" y="3692525"/>
              <a:ext cx="1755775" cy="298450"/>
            </a:xfrm>
            <a:prstGeom prst="rect">
              <a:avLst/>
            </a:prstGeom>
          </p:spPr>
          <p:txBody>
            <a:bodyPr vert="horz" wrap="square" lIns="0" tIns="0" rIns="0" bIns="0" rtlCol="0" anchor="t">
              <a:normAutofit/>
            </a:bodyPr>
            <a:lstStyle/>
            <a:p>
              <a:pPr algn="ctr"/>
              <a:r>
                <a:rPr lang="en-GB"/>
                <a:t>Interrupt routine</a:t>
              </a:r>
            </a:p>
          </p:txBody>
        </p:sp>
        <p:cxnSp>
          <p:nvCxnSpPr>
            <p:cNvPr id="20" name="Straight Arrow Connector 19"/>
            <p:cNvCxnSpPr/>
            <p:nvPr/>
          </p:nvCxnSpPr>
          <p:spPr>
            <a:xfrm>
              <a:off x="2120900" y="3352800"/>
              <a:ext cx="0" cy="288290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384300" y="5940425"/>
              <a:ext cx="495300" cy="295275"/>
            </a:xfrm>
            <a:prstGeom prst="rect">
              <a:avLst/>
            </a:prstGeom>
          </p:spPr>
          <p:txBody>
            <a:bodyPr vert="horz" wrap="square" lIns="0" tIns="0" rIns="0" bIns="0" rtlCol="0" anchor="t">
              <a:normAutofit/>
            </a:bodyPr>
            <a:lstStyle/>
            <a:p>
              <a:pPr algn="ctr"/>
              <a:r>
                <a:rPr lang="en-GB"/>
                <a:t>Time</a:t>
              </a:r>
            </a:p>
          </p:txBody>
        </p:sp>
      </p:grpSp>
    </p:spTree>
    <p:extLst>
      <p:ext uri="{BB962C8B-B14F-4D97-AF65-F5344CB8AC3E}">
        <p14:creationId xmlns:p14="http://schemas.microsoft.com/office/powerpoint/2010/main" val="21289073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theme1.xml><?xml version="1.0" encoding="utf-8"?>
<a:theme xmlns:a="http://schemas.openxmlformats.org/drawingml/2006/main" name="Arm_PPT_Public">
  <a:themeElements>
    <a:clrScheme name="Arm PPT">
      <a:dk1>
        <a:srgbClr val="000000"/>
      </a:dk1>
      <a:lt1>
        <a:srgbClr val="FFFFFF"/>
      </a:lt1>
      <a:dk2>
        <a:srgbClr val="333E48"/>
      </a:dk2>
      <a:lt2>
        <a:srgbClr val="E5ECEB"/>
      </a:lt2>
      <a:accent1>
        <a:srgbClr val="0091BD"/>
      </a:accent1>
      <a:accent2>
        <a:srgbClr val="002B49"/>
      </a:accent2>
      <a:accent3>
        <a:srgbClr val="FFC700"/>
      </a:accent3>
      <a:accent4>
        <a:srgbClr val="95D600"/>
      </a:accent4>
      <a:accent5>
        <a:srgbClr val="FF6B00"/>
      </a:accent5>
      <a:accent6>
        <a:srgbClr val="7D868C"/>
      </a:accent6>
      <a:hlink>
        <a:srgbClr val="00C1DE"/>
      </a:hlink>
      <a:folHlink>
        <a:srgbClr val="002F6C"/>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indent="0" algn="l" defTabSz="914400" rtl="0" eaLnBrk="1" latinLnBrk="0" hangingPunct="1">
          <a:lnSpc>
            <a:spcPct val="90000"/>
          </a:lnSpc>
          <a:spcBef>
            <a:spcPts val="0"/>
          </a:spcBef>
          <a:spcAft>
            <a:spcPts val="600"/>
          </a:spcAft>
          <a:buFont typeface="Arial" panose="020B0604020202020204" pitchFamily="34" charset="0"/>
          <a:buNone/>
          <a:defRPr sz="2100" kern="1200" dirty="0" err="1" smtClean="0">
            <a:solidFill>
              <a:schemeClr val="tx2"/>
            </a:solidFill>
            <a:latin typeface="+mn-lt"/>
            <a:ea typeface="+mn-ea"/>
            <a:cs typeface="+mn-cs"/>
          </a:defRPr>
        </a:defPPr>
      </a:lstStyle>
    </a:txDef>
  </a:objectDefaults>
  <a:extraClrSchemeLst/>
  <a:extLst>
    <a:ext uri="{05A4C25C-085E-4340-85A3-A5531E510DB2}">
      <thm15:themeFamily xmlns:thm15="http://schemas.microsoft.com/office/thememl/2012/main" name="Presentation37" id="{BAEDCA4E-07D3-CF45-8582-069B713BBD79}" vid="{B429C1B6-4366-0543-9EF0-CA4016DA91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Current_x0020_Version xmlns="f2ad5090-61a8-4b8c-ab70-68f4ff4d1933">9.0</Current_x0020_Version>
    <Document_x0020_Author xmlns="f2ad5090-61a8-4b8c-ab70-68f4ff4d1933">
      <UserInfo>
        <DisplayName/>
        <AccountId xsi:nil="true"/>
        <AccountType/>
      </UserInfo>
    </Document_x0020_Author>
    <_dlc_DocId xmlns="f2ad5090-61a8-4b8c-ab70-68f4ff4d1933">ARM-ECM-0633231</_dlc_DocId>
    <Document_x0020_Confidentiality xmlns="f2ad5090-61a8-4b8c-ab70-68f4ff4d1933">Confidential-Restricted</Document_x0020_Confidentiality>
    <_dlc_DocIdUrl xmlns="f2ad5090-61a8-4b8c-ab70-68f4ff4d1933">
      <Url>http://teamsites.arm.com/sites/cthub/_layouts/DocIdRedir.aspx?ID=ARM-ECM-0633231</Url>
      <Description>ARM-ECM-0633231</Description>
    </_dlc_DocIdUrl>
    <Category xmlns="c0950e01-db07-4e41-9c32-b7a8e9fccc9b">Private Presentation Templates</Category>
    <ARM_x0020_Legacy_x0020_ID xmlns="f2ad5090-61a8-4b8c-ab70-68f4ff4d1933" xsi:nil="true"/>
    <TaxCatchAll xmlns="f2ad5090-61a8-4b8c-ab70-68f4ff4d1933">
      <Value>7</Value>
      <Value>1</Value>
    </TaxCatchAll>
    <j60c3ced31bb40378c6254d49035d966 xmlns="f2ad5090-61a8-4b8c-ab70-68f4ff4d1933">
      <Terms xmlns="http://schemas.microsoft.com/office/infopath/2007/PartnerControls">
        <TermInfo xmlns="http://schemas.microsoft.com/office/infopath/2007/PartnerControls">
          <TermName xmlns="http://schemas.microsoft.com/office/infopath/2007/PartnerControls">2017</TermName>
          <TermId xmlns="http://schemas.microsoft.com/office/infopath/2007/PartnerControls">58467e81-5d99-44a5-abb5-12a016b65e9e</TermId>
        </TermInfo>
      </Terms>
    </j60c3ced31bb40378c6254d49035d966>
    <RoutingRuleDescription xmlns="http://schemas.microsoft.com/sharepoint/v3"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ARM Document" ma:contentTypeID="0x0101005C6975769EB1684CAB07571CAE07A11B0100BC81FA0C64ACC243A77959D9266C7751" ma:contentTypeVersion="27" ma:contentTypeDescription="" ma:contentTypeScope="" ma:versionID="c3d44a507a30e34bb56df6cb41b0e970">
  <xsd:schema xmlns:xsd="http://www.w3.org/2001/XMLSchema" xmlns:xs="http://www.w3.org/2001/XMLSchema" xmlns:p="http://schemas.microsoft.com/office/2006/metadata/properties" xmlns:ns1="http://schemas.microsoft.com/sharepoint/v3" xmlns:ns2="f2ad5090-61a8-4b8c-ab70-68f4ff4d1933" xmlns:ns3="http://schemas.microsoft.com/sharepoint/v3/fields" xmlns:ns4="c0950e01-db07-4e41-9c32-b7a8e9fccc9b" targetNamespace="http://schemas.microsoft.com/office/2006/metadata/properties" ma:root="true" ma:fieldsID="d6365f768a9cf65e3d0aaa644537f94f" ns1:_="" ns2:_="" ns3:_="" ns4:_="">
    <xsd:import namespace="http://schemas.microsoft.com/sharepoint/v3"/>
    <xsd:import namespace="f2ad5090-61a8-4b8c-ab70-68f4ff4d1933"/>
    <xsd:import namespace="http://schemas.microsoft.com/sharepoint/v3/fields"/>
    <xsd:import namespace="c0950e01-db07-4e41-9c32-b7a8e9fccc9b"/>
    <xsd:element name="properties">
      <xsd:complexType>
        <xsd:sequence>
          <xsd:element name="documentManagement">
            <xsd:complexType>
              <xsd:all>
                <xsd:element ref="ns1:RoutingRuleDescription" minOccurs="0"/>
                <xsd:element ref="ns2:Document_x0020_Author" minOccurs="0"/>
                <xsd:element ref="ns3:_Status"/>
                <xsd:element ref="ns2:Document_x0020_Confidentiality"/>
                <xsd:element ref="ns2:_dlc_DocId" minOccurs="0"/>
                <xsd:element ref="ns2:_dlc_DocIdUrl" minOccurs="0"/>
                <xsd:element ref="ns2:_dlc_DocIdPersistId" minOccurs="0"/>
                <xsd:element ref="ns2:ARM_x0020_Legacy_x0020_ID" minOccurs="0"/>
                <xsd:element ref="ns2:Current_x0020_Version" minOccurs="0"/>
                <xsd:element ref="ns2:j60c3ced31bb40378c6254d49035d966" minOccurs="0"/>
                <xsd:element ref="ns2:TaxCatchAll" minOccurs="0"/>
                <xsd:element ref="ns2:TaxCatchAllLabel" minOccurs="0"/>
                <xsd:element ref="ns4: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2ad5090-61a8-4b8c-ab70-68f4ff4d1933" elementFormDefault="qualified">
    <xsd:import namespace="http://schemas.microsoft.com/office/2006/documentManagement/types"/>
    <xsd:import namespace="http://schemas.microsoft.com/office/infopath/2007/PartnerControls"/>
    <xsd:element name="Document_x0020_Author" ma:index="3" nillable="true" ma:displayName="Document Author" ma:list="UserInfo" ma:SharePointGroup="0" ma:internalName="Document_x0020_Auth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ocument_x0020_Confidentiality" ma:index="5" ma:displayName="Document Confidentiality" ma:default="Confidential" ma:format="Dropdown" ma:internalName="Document_x0020_Confidentiality">
      <xsd:simpleType>
        <xsd:restriction base="dms:Choice">
          <xsd:enumeration value="Secret"/>
          <xsd:enumeration value="Confidential-Restricted"/>
          <xsd:enumeration value="Confidential"/>
          <xsd:enumeration value="Non-Confidential"/>
          <xsd:enumeration value="Personal"/>
        </xsd:restriction>
      </xsd:simpleType>
    </xsd:element>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element name="ARM_x0020_Legacy_x0020_ID" ma:index="16" nillable="true" ma:displayName="ARM Legacy ID" ma:internalName="ARM_x0020_Legacy_x0020_ID">
      <xsd:simpleType>
        <xsd:restriction base="dms:Text">
          <xsd:maxLength value="255"/>
        </xsd:restriction>
      </xsd:simpleType>
    </xsd:element>
    <xsd:element name="Current_x0020_Version" ma:index="17" nillable="true" ma:displayName="Current Version" ma:description="The current version number of the file in SharePoint." ma:internalName="Current_x0020_Version" ma:readOnly="false">
      <xsd:simpleType>
        <xsd:restriction base="dms:Text">
          <xsd:maxLength value="255"/>
        </xsd:restriction>
      </xsd:simpleType>
    </xsd:element>
    <xsd:element name="j60c3ced31bb40378c6254d49035d966" ma:index="18" nillable="true" ma:taxonomy="true" ma:internalName="j60c3ced31bb40378c6254d49035d966" ma:taxonomyFieldName="Calendar_x0020_Year" ma:displayName="Calendar Year" ma:readOnly="false" ma:default="7;#2017|58467e81-5d99-44a5-abb5-12a016b65e9e" ma:fieldId="{360c3ced-31bb-4037-8c62-54d49035d966}" ma:sspId="982c6e79-63e2-4d63-9b21-99d1544b0b75" ma:termSetId="c604d99f-773e-49a6-a2c0-6d4bc7541120" ma:anchorId="00000000-0000-0000-0000-000000000000" ma:open="false" ma:isKeyword="false">
      <xsd:complexType>
        <xsd:sequence>
          <xsd:element ref="pc:Terms" minOccurs="0" maxOccurs="1"/>
        </xsd:sequence>
      </xsd:complexType>
    </xsd:element>
    <xsd:element name="TaxCatchAll" ma:index="19" nillable="true" ma:displayName="Taxonomy Catch All Column" ma:hidden="true" ma:list="{a9424fa9-fdb0-43c3-9a79-ae027323b92a}" ma:internalName="TaxCatchAll" ma:showField="CatchAllData" ma:web="f2ad5090-61a8-4b8c-ab70-68f4ff4d193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a9424fa9-fdb0-43c3-9a79-ae027323b92a}" ma:internalName="TaxCatchAllLabel" ma:readOnly="true" ma:showField="CatchAllDataLabel" ma:web="f2ad5090-61a8-4b8c-ab70-68f4ff4d193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4" ma:displayName="Status" ma:default="Not Started" ma:internalName="_Status" ma:readOnly="false">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c0950e01-db07-4e41-9c32-b7a8e9fccc9b" elementFormDefault="qualified">
    <xsd:import namespace="http://schemas.microsoft.com/office/2006/documentManagement/types"/>
    <xsd:import namespace="http://schemas.microsoft.com/office/infopath/2007/PartnerControls"/>
    <xsd:element name="Category" ma:index="22" nillable="true" ma:displayName="Category" ma:format="Dropdown" ma:internalName="Category">
      <xsd:simpleType>
        <xsd:restriction base="dms:Choice">
          <xsd:enumeration value="Word Documents - UK"/>
          <xsd:enumeration value="Word Documents - US"/>
          <xsd:enumeration value="Board Presentation Templates"/>
          <xsd:enumeration value="Public Presentation Templates"/>
          <xsd:enumeration value="Private Presentation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1" ma:displayName="Content Type"/>
        <xsd:element ref="dc:title" minOccurs="0" maxOccurs="1" ma:index="1" ma:displayName="Title"/>
        <xsd:element ref="dc:subject" minOccurs="0" maxOccurs="1"/>
        <xsd:element ref="dc:description" minOccurs="0" maxOccurs="1"/>
        <xsd:element name="keywords" minOccurs="0" maxOccurs="1" type="xsd:string" ma:index="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axOccurs="1" ma:displayName="Status">
          <xsd:simpleType xmlns:xs="http://www.w3.org/2001/XMLSchema">
            <xsd:restriction base="xsd:string">
              <xsd:minLength value="1"/>
            </xsd:restriction>
          </xsd:simpleType>
        </xsd:element>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customXsn xmlns="http://schemas.microsoft.com/office/2006/metadata/customXsn">
  <xsnLocation/>
  <cached>True</cached>
  <openByDefault>True</openByDefault>
  <xsnScope/>
</customXsn>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7F2E56-8924-419D-99E9-79DB71144EB2}">
  <ds:schemaRefs>
    <ds:schemaRef ds:uri="http://schemas.microsoft.com/sharepoint/events"/>
  </ds:schemaRefs>
</ds:datastoreItem>
</file>

<file path=customXml/itemProps2.xml><?xml version="1.0" encoding="utf-8"?>
<ds:datastoreItem xmlns:ds="http://schemas.openxmlformats.org/officeDocument/2006/customXml" ds:itemID="{B61D4E06-5D3F-4994-A4A7-4BA626FA722D}">
  <ds:schemaRefs>
    <ds:schemaRef ds:uri="c0950e01-db07-4e41-9c32-b7a8e9fccc9b"/>
    <ds:schemaRef ds:uri="f2ad5090-61a8-4b8c-ab70-68f4ff4d1933"/>
    <ds:schemaRef ds:uri="http://schemas.microsoft.com/office/2006/metadata/properties"/>
    <ds:schemaRef ds:uri="http://schemas.microsoft.com/office/infopath/2007/PartnerControls"/>
    <ds:schemaRef ds:uri="http://schemas.microsoft.com/sharepoint/v3"/>
    <ds:schemaRef ds:uri="http://schemas.microsoft.com/sharepoint/v3/fields"/>
  </ds:schemaRefs>
</ds:datastoreItem>
</file>

<file path=customXml/itemProps3.xml><?xml version="1.0" encoding="utf-8"?>
<ds:datastoreItem xmlns:ds="http://schemas.openxmlformats.org/officeDocument/2006/customXml" ds:itemID="{5675509F-A6F5-4147-861D-E4CC99F48FA5}">
  <ds:schemaRefs>
    <ds:schemaRef ds:uri="c0950e01-db07-4e41-9c32-b7a8e9fccc9b"/>
    <ds:schemaRef ds:uri="f2ad5090-61a8-4b8c-ab70-68f4ff4d19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3/field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C959113B-7FA4-40AB-AF85-5C5588D4771C}">
  <ds:schemaRefs>
    <ds:schemaRef ds:uri="http://schemas.microsoft.com/office/2006/metadata/customXsn"/>
  </ds:schemaRefs>
</ds:datastoreItem>
</file>

<file path=customXml/itemProps5.xml><?xml version="1.0" encoding="utf-8"?>
<ds:datastoreItem xmlns:ds="http://schemas.openxmlformats.org/officeDocument/2006/customXml" ds:itemID="{82EFBBFE-5AFC-4CAD-AD38-1CB870BDB2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Arm_2021</Template>
  <TotalTime>245</TotalTime>
  <Words>4594</Words>
  <Application>Microsoft Office PowerPoint</Application>
  <PresentationFormat>Widescreen</PresentationFormat>
  <Paragraphs>475</Paragraphs>
  <Slides>32</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ＭＳ Ｐゴシック</vt:lpstr>
      <vt:lpstr>-apple-system</vt:lpstr>
      <vt:lpstr>Arial</vt:lpstr>
      <vt:lpstr>Calibri</vt:lpstr>
      <vt:lpstr>Times New Roman</vt:lpstr>
      <vt:lpstr>Wingdings</vt:lpstr>
      <vt:lpstr>Arm_PPT_Public</vt:lpstr>
      <vt:lpstr>How Interrupts Work </vt:lpstr>
      <vt:lpstr>Types of Interrupts </vt:lpstr>
      <vt:lpstr>Types of Interrupts </vt:lpstr>
      <vt:lpstr>Why &amp; When to Use Interrupts?</vt:lpstr>
      <vt:lpstr>Why &amp; When to Use Interrupts?</vt:lpstr>
      <vt:lpstr>Interrupt Service Routines (ISR)</vt:lpstr>
      <vt:lpstr>Example system with interrupt</vt:lpstr>
      <vt:lpstr>How can we detect when a switch is pressed?</vt:lpstr>
      <vt:lpstr>Interrupt or Exception Processing Sequence</vt:lpstr>
      <vt:lpstr>Interrupts</vt:lpstr>
      <vt:lpstr>Example program requirements and design</vt:lpstr>
      <vt:lpstr>Interrupts and Low-Power Features</vt:lpstr>
      <vt:lpstr>Entering exception handler: CPU hardwired exception processing</vt:lpstr>
      <vt:lpstr>1. Finish current instruction</vt:lpstr>
      <vt:lpstr>2. Push context onto current stack</vt:lpstr>
      <vt:lpstr>Context saved on stack</vt:lpstr>
      <vt:lpstr>3. Switch to handler/privileged mode</vt:lpstr>
      <vt:lpstr>4. Load PC with address of exception handler</vt:lpstr>
      <vt:lpstr>5. Load LR with EXC_RETURN code</vt:lpstr>
      <vt:lpstr>6. Start executing exception handler</vt:lpstr>
      <vt:lpstr>After handler has saved more context</vt:lpstr>
      <vt:lpstr>Exiting an exception handler</vt:lpstr>
      <vt:lpstr>1. Execute instruction for exception return</vt:lpstr>
      <vt:lpstr>What will be popped from stack?</vt:lpstr>
      <vt:lpstr>2. Select stack, restore context</vt:lpstr>
      <vt:lpstr>Example</vt:lpstr>
      <vt:lpstr>3. Resume executing previous main thread code</vt:lpstr>
      <vt:lpstr>Microcontroller interrupts</vt:lpstr>
      <vt:lpstr>Interrupt response latency</vt:lpstr>
      <vt:lpstr>Maximum interrupt rate</vt:lpstr>
      <vt:lpstr>Program design with interrupts</vt:lpstr>
      <vt:lpstr>Examining the problem more closely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Embedded Systems Design</dc:title>
  <dc:subject/>
  <dc:creator>Hubert Sumarno</dc:creator>
  <cp:keywords/>
  <dc:description/>
  <cp:lastModifiedBy>Bernard Yett</cp:lastModifiedBy>
  <cp:revision>3</cp:revision>
  <dcterms:created xsi:type="dcterms:W3CDTF">2021-07-30T09:18:53Z</dcterms:created>
  <dcterms:modified xsi:type="dcterms:W3CDTF">2025-02-24T21:31:15Z</dcterms:modified>
  <cp:category/>
  <cp:contentStatus>Published</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45c40ffca3445d9bf3205a60bd2f6d6">
    <vt:lpwstr>Confidential|28d1025d-1415-4984-b35e-5b79e7d32b5c</vt:lpwstr>
  </property>
  <property fmtid="{D5CDD505-2E9C-101B-9397-08002B2CF9AE}" pid="3" name="TaxKeyword">
    <vt:lpwstr/>
  </property>
  <property fmtid="{D5CDD505-2E9C-101B-9397-08002B2CF9AE}" pid="4" name="_dlc_policyId">
    <vt:lpwstr>0x0101004E4B3E189D714F49A85ED613D6AE4F95|-1756139441</vt:lpwstr>
  </property>
  <property fmtid="{D5CDD505-2E9C-101B-9397-08002B2CF9AE}" pid="5" name="_dlc_DocIdItemGuid">
    <vt:lpwstr>e89a121e-355c-4cb1-879e-045fefeb8c84</vt:lpwstr>
  </property>
  <property fmtid="{D5CDD505-2E9C-101B-9397-08002B2CF9AE}" pid="6" name="_dlc_ItemStageId">
    <vt:lpwstr>1</vt:lpwstr>
  </property>
  <property fmtid="{D5CDD505-2E9C-101B-9397-08002B2CF9AE}" pid="7" name="j60c3ced31bb40378c6254d49035d966">
    <vt:lpwstr>2015|ee47c3e7-6a69-4f36-9adf-1007c8d399a4</vt:lpwstr>
  </property>
  <property fmtid="{D5CDD505-2E9C-101B-9397-08002B2CF9AE}" pid="8" name="vti_description">
    <vt:lpwstr/>
  </property>
  <property fmtid="{D5CDD505-2E9C-101B-9397-08002B2CF9AE}" pid="9" name="WorkflowChangePath">
    <vt:lpwstr>1069b4ef-e6f3-4ad7-8c8e-772136578697,10;</vt:lpwstr>
  </property>
  <property fmtid="{D5CDD505-2E9C-101B-9397-08002B2CF9AE}" pid="10" name="Confidentiality">
    <vt:lpwstr>1;#Confidential|28d1025d-1415-4984-b35e-5b79e7d32b5c</vt:lpwstr>
  </property>
  <property fmtid="{D5CDD505-2E9C-101B-9397-08002B2CF9AE}" pid="11" name="ContentTypeId">
    <vt:lpwstr>0x0101005C6975769EB1684CAB07571CAE07A11B0100BC81FA0C64ACC243A77959D9266C7751</vt:lpwstr>
  </property>
  <property fmtid="{D5CDD505-2E9C-101B-9397-08002B2CF9AE}" pid="12" name="Calendar Year">
    <vt:lpwstr>7;#2017|58467e81-5d99-44a5-abb5-12a016b65e9e</vt:lpwstr>
  </property>
  <property fmtid="{D5CDD505-2E9C-101B-9397-08002B2CF9AE}" pid="13" name="TaxCatchAll">
    <vt:lpwstr/>
  </property>
  <property fmtid="{D5CDD505-2E9C-101B-9397-08002B2CF9AE}" pid="14" name="TaxKeywordTaxHTField">
    <vt:lpwstr/>
  </property>
  <property fmtid="{D5CDD505-2E9C-101B-9397-08002B2CF9AE}" pid="15" name="ItemRetentionFormula">
    <vt:lpwstr/>
  </property>
  <property fmtid="{D5CDD505-2E9C-101B-9397-08002B2CF9AE}" pid="16" name="_dlc_LastRun">
    <vt:lpwstr>08/15/2015 23:02:11</vt:lpwstr>
  </property>
  <property fmtid="{D5CDD505-2E9C-101B-9397-08002B2CF9AE}" pid="17" name="MSIP_Label_a73fd474-4f3c-44ed-88fb-5cc4bd2471bf_Enabled">
    <vt:lpwstr>true</vt:lpwstr>
  </property>
  <property fmtid="{D5CDD505-2E9C-101B-9397-08002B2CF9AE}" pid="18" name="MSIP_Label_a73fd474-4f3c-44ed-88fb-5cc4bd2471bf_SetDate">
    <vt:lpwstr>2023-07-31T19:25:34Z</vt:lpwstr>
  </property>
  <property fmtid="{D5CDD505-2E9C-101B-9397-08002B2CF9AE}" pid="19" name="MSIP_Label_a73fd474-4f3c-44ed-88fb-5cc4bd2471bf_Method">
    <vt:lpwstr>Standard</vt:lpwstr>
  </property>
  <property fmtid="{D5CDD505-2E9C-101B-9397-08002B2CF9AE}" pid="20" name="MSIP_Label_a73fd474-4f3c-44ed-88fb-5cc4bd2471bf_Name">
    <vt:lpwstr>defa4170-0d19-0005-0004-bc88714345d2</vt:lpwstr>
  </property>
  <property fmtid="{D5CDD505-2E9C-101B-9397-08002B2CF9AE}" pid="21" name="MSIP_Label_a73fd474-4f3c-44ed-88fb-5cc4bd2471bf_SiteId">
    <vt:lpwstr>8d1a69ec-03b5-4345-ae21-dad112f5fb4f</vt:lpwstr>
  </property>
  <property fmtid="{D5CDD505-2E9C-101B-9397-08002B2CF9AE}" pid="22" name="MSIP_Label_a73fd474-4f3c-44ed-88fb-5cc4bd2471bf_ActionId">
    <vt:lpwstr>bfd99634-0d8a-4637-9b22-97badc12c6e4</vt:lpwstr>
  </property>
  <property fmtid="{D5CDD505-2E9C-101B-9397-08002B2CF9AE}" pid="23" name="MSIP_Label_a73fd474-4f3c-44ed-88fb-5cc4bd2471bf_ContentBits">
    <vt:lpwstr>0</vt:lpwstr>
  </property>
</Properties>
</file>